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7" r:id="rId4"/>
    <p:sldId id="265" r:id="rId5"/>
    <p:sldId id="258" r:id="rId6"/>
    <p:sldId id="261" r:id="rId7"/>
    <p:sldId id="266" r:id="rId8"/>
    <p:sldId id="260" r:id="rId9"/>
    <p:sldId id="259" r:id="rId10"/>
    <p:sldId id="262" r:id="rId11"/>
    <p:sldId id="264" r:id="rId12"/>
    <p:sldId id="263" r:id="rId13"/>
  </p:sldIdLst>
  <p:sldSz cx="3779838" cy="755967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67C"/>
    <a:srgbClr val="888E84"/>
    <a:srgbClr val="C3C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3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7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1237197"/>
            <a:ext cx="3212862" cy="2631887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3970580"/>
            <a:ext cx="2834879" cy="1825171"/>
          </a:xfrm>
        </p:spPr>
        <p:txBody>
          <a:bodyPr/>
          <a:lstStyle>
            <a:lvl1pPr marL="0" indent="0" algn="ctr">
              <a:buNone/>
              <a:defRPr sz="992"/>
            </a:lvl1pPr>
            <a:lvl2pPr marL="189006" indent="0" algn="ctr">
              <a:buNone/>
              <a:defRPr sz="827"/>
            </a:lvl2pPr>
            <a:lvl3pPr marL="378013" indent="0" algn="ctr">
              <a:buNone/>
              <a:defRPr sz="744"/>
            </a:lvl3pPr>
            <a:lvl4pPr marL="567019" indent="0" algn="ctr">
              <a:buNone/>
              <a:defRPr sz="661"/>
            </a:lvl4pPr>
            <a:lvl5pPr marL="756026" indent="0" algn="ctr">
              <a:buNone/>
              <a:defRPr sz="661"/>
            </a:lvl5pPr>
            <a:lvl6pPr marL="945032" indent="0" algn="ctr">
              <a:buNone/>
              <a:defRPr sz="661"/>
            </a:lvl6pPr>
            <a:lvl7pPr marL="1134039" indent="0" algn="ctr">
              <a:buNone/>
              <a:defRPr sz="661"/>
            </a:lvl7pPr>
            <a:lvl8pPr marL="1323045" indent="0" algn="ctr">
              <a:buNone/>
              <a:defRPr sz="661"/>
            </a:lvl8pPr>
            <a:lvl9pPr marL="1512052" indent="0" algn="ctr">
              <a:buNone/>
              <a:defRPr sz="661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331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5022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402483"/>
            <a:ext cx="815028" cy="6406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402483"/>
            <a:ext cx="2397835" cy="640647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4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36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884671"/>
            <a:ext cx="3260110" cy="314461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5059035"/>
            <a:ext cx="3260110" cy="1653678"/>
          </a:xfrm>
        </p:spPr>
        <p:txBody>
          <a:bodyPr/>
          <a:lstStyle>
            <a:lvl1pPr marL="0" indent="0">
              <a:buNone/>
              <a:defRPr sz="992">
                <a:solidFill>
                  <a:schemeClr val="tx1"/>
                </a:solidFill>
              </a:defRPr>
            </a:lvl1pPr>
            <a:lvl2pPr marL="18900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2pPr>
            <a:lvl3pPr marL="378013" indent="0">
              <a:buNone/>
              <a:defRPr sz="744">
                <a:solidFill>
                  <a:schemeClr val="tx1">
                    <a:tint val="75000"/>
                  </a:schemeClr>
                </a:solidFill>
              </a:defRPr>
            </a:lvl3pPr>
            <a:lvl4pPr marL="56701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4pPr>
            <a:lvl5pPr marL="756026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5pPr>
            <a:lvl6pPr marL="94503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6pPr>
            <a:lvl7pPr marL="113403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7pPr>
            <a:lvl8pPr marL="1323045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8pPr>
            <a:lvl9pPr marL="151205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82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2012414"/>
            <a:ext cx="1606431" cy="4796544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2012414"/>
            <a:ext cx="1606431" cy="4796544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6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402484"/>
            <a:ext cx="3260110" cy="14611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853171"/>
            <a:ext cx="1599048" cy="908210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2761381"/>
            <a:ext cx="1599048" cy="406157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853171"/>
            <a:ext cx="1606923" cy="908210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2761381"/>
            <a:ext cx="1606923" cy="406157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78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40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40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503978"/>
            <a:ext cx="1219096" cy="1763924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1088455"/>
            <a:ext cx="1913543" cy="5372269"/>
          </a:xfrm>
        </p:spPr>
        <p:txBody>
          <a:bodyPr/>
          <a:lstStyle>
            <a:lvl1pPr>
              <a:defRPr sz="1323"/>
            </a:lvl1pPr>
            <a:lvl2pPr>
              <a:defRPr sz="1158"/>
            </a:lvl2pPr>
            <a:lvl3pPr>
              <a:defRPr sz="992"/>
            </a:lvl3pPr>
            <a:lvl4pPr>
              <a:defRPr sz="827"/>
            </a:lvl4pPr>
            <a:lvl5pPr>
              <a:defRPr sz="827"/>
            </a:lvl5pPr>
            <a:lvl6pPr>
              <a:defRPr sz="827"/>
            </a:lvl6pPr>
            <a:lvl7pPr>
              <a:defRPr sz="827"/>
            </a:lvl7pPr>
            <a:lvl8pPr>
              <a:defRPr sz="827"/>
            </a:lvl8pPr>
            <a:lvl9pPr>
              <a:defRPr sz="827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2267902"/>
            <a:ext cx="1219096" cy="4201570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7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503978"/>
            <a:ext cx="1219096" cy="1763924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1088455"/>
            <a:ext cx="1913543" cy="5372269"/>
          </a:xfrm>
        </p:spPr>
        <p:txBody>
          <a:bodyPr anchor="t"/>
          <a:lstStyle>
            <a:lvl1pPr marL="0" indent="0">
              <a:buNone/>
              <a:defRPr sz="1323"/>
            </a:lvl1pPr>
            <a:lvl2pPr marL="189006" indent="0">
              <a:buNone/>
              <a:defRPr sz="1158"/>
            </a:lvl2pPr>
            <a:lvl3pPr marL="378013" indent="0">
              <a:buNone/>
              <a:defRPr sz="992"/>
            </a:lvl3pPr>
            <a:lvl4pPr marL="567019" indent="0">
              <a:buNone/>
              <a:defRPr sz="827"/>
            </a:lvl4pPr>
            <a:lvl5pPr marL="756026" indent="0">
              <a:buNone/>
              <a:defRPr sz="827"/>
            </a:lvl5pPr>
            <a:lvl6pPr marL="945032" indent="0">
              <a:buNone/>
              <a:defRPr sz="827"/>
            </a:lvl6pPr>
            <a:lvl7pPr marL="1134039" indent="0">
              <a:buNone/>
              <a:defRPr sz="827"/>
            </a:lvl7pPr>
            <a:lvl8pPr marL="1323045" indent="0">
              <a:buNone/>
              <a:defRPr sz="827"/>
            </a:lvl8pPr>
            <a:lvl9pPr marL="1512052" indent="0">
              <a:buNone/>
              <a:defRPr sz="827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2267902"/>
            <a:ext cx="1219096" cy="4201570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91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402484"/>
            <a:ext cx="326011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2012414"/>
            <a:ext cx="326011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7006700"/>
            <a:ext cx="85046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E97C-4113-4FCB-9B43-965DA223D911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7006700"/>
            <a:ext cx="12756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7006700"/>
            <a:ext cx="85046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EAB1-04A5-41CE-941E-76FCB8DEE5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2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78013" rtl="0" eaLnBrk="1" latinLnBrk="0" hangingPunct="1">
        <a:lnSpc>
          <a:spcPct val="90000"/>
        </a:lnSpc>
        <a:spcBef>
          <a:spcPct val="0"/>
        </a:spcBef>
        <a:buNone/>
        <a:defRPr sz="18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3" indent="-94503" algn="l" defTabSz="37801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47251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827" kern="1200">
          <a:solidFill>
            <a:schemeClr val="tx1"/>
          </a:solidFill>
          <a:latin typeface="+mn-lt"/>
          <a:ea typeface="+mn-ea"/>
          <a:cs typeface="+mn-cs"/>
        </a:defRPr>
      </a:lvl3pPr>
      <a:lvl4pPr marL="661523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85052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103953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228542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41754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5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1pPr>
      <a:lvl2pPr marL="18900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2pPr>
      <a:lvl3pPr marL="378013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3pPr>
      <a:lvl4pPr marL="56701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75602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94503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13403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323045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51205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53667"/>
            <a:ext cx="3779838" cy="3506008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3779838" cy="442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38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53667"/>
            <a:ext cx="3779838" cy="3506008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3779838" cy="439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8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3779838" cy="164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Textfeld 2"/>
          <p:cNvSpPr txBox="1">
            <a:spLocks noChangeArrowheads="1"/>
          </p:cNvSpPr>
          <p:nvPr/>
        </p:nvSpPr>
        <p:spPr bwMode="auto">
          <a:xfrm>
            <a:off x="213582" y="426086"/>
            <a:ext cx="3387725" cy="97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TITELSEITEN-HEADLINE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 MAX. DREIZEILIG </a:t>
            </a:r>
            <a:r>
              <a:rPr lang="de-DE" sz="2300" cap="all" dirty="0"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MIT AUSZEICHNUNG [OPT]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52" y="1569720"/>
            <a:ext cx="1251585" cy="71120"/>
          </a:xfrm>
          <a:prstGeom prst="rect">
            <a:avLst/>
          </a:prstGeom>
        </p:spPr>
      </p:pic>
      <p:grpSp>
        <p:nvGrpSpPr>
          <p:cNvPr id="9" name="Gruppieren 8"/>
          <p:cNvGrpSpPr/>
          <p:nvPr/>
        </p:nvGrpSpPr>
        <p:grpSpPr>
          <a:xfrm>
            <a:off x="2332197" y="6631623"/>
            <a:ext cx="1259840" cy="929640"/>
            <a:chOff x="2284572" y="6631623"/>
            <a:chExt cx="1259840" cy="929640"/>
          </a:xfrm>
        </p:grpSpPr>
        <p:sp>
          <p:nvSpPr>
            <p:cNvPr id="8" name="Rechteck 7"/>
            <p:cNvSpPr/>
            <p:nvPr/>
          </p:nvSpPr>
          <p:spPr>
            <a:xfrm>
              <a:off x="2284572" y="6631623"/>
              <a:ext cx="1259840" cy="929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pic>
          <p:nvPicPr>
            <p:cNvPr id="1026" name="Picture 2" descr="1310_logo_leuphana_NEU_prin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9660" y="6882924"/>
              <a:ext cx="1109663" cy="427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feld 2"/>
          <p:cNvSpPr txBox="1">
            <a:spLocks noChangeArrowheads="1"/>
          </p:cNvSpPr>
          <p:nvPr/>
        </p:nvSpPr>
        <p:spPr bwMode="auto">
          <a:xfrm>
            <a:off x="338518" y="3953826"/>
            <a:ext cx="1920875" cy="19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de-DE" sz="800" b="1" cap="all" dirty="0" err="1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NamedesAbsenders</a:t>
            </a:r>
            <a:endParaRPr lang="de-DE" sz="800" b="1" cap="all" dirty="0">
              <a:effectLst/>
              <a:latin typeface="Trade Gothic LT Std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Grafik 13" descr="C:\Users\Stein\AppData\Local\Microsoft\Windows\INetCache\Content.Word\Screenshot_4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840"/>
            <a:ext cx="3779520" cy="2168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fik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82" y="3969383"/>
            <a:ext cx="89535" cy="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40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728343" y="283418"/>
            <a:ext cx="2700657" cy="65105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 Design</a:t>
            </a:r>
          </a:p>
          <a:p>
            <a:pPr algn="just">
              <a:lnSpc>
                <a:spcPts val="1400"/>
              </a:lnSpc>
            </a:pPr>
            <a:endParaRPr lang="de-DE" sz="900" dirty="0">
              <a:latin typeface="Trade Gothic Next LT Pro Cn" panose="020B0506040303020004" pitchFamily="34" charset="0"/>
            </a:endParaRPr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406749" y="6958521"/>
            <a:ext cx="1997075" cy="44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r>
              <a:rPr lang="de-DE" sz="700" dirty="0"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Leuphana Universität Lüneburg </a:t>
            </a:r>
            <a:endParaRPr lang="de-DE" sz="1200" dirty="0">
              <a:effectLst/>
              <a:latin typeface="Trade Gothic LT Std Light" panose="000004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de-DE" sz="700" u="dotted" dirty="0"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www.leuphana.de</a:t>
            </a:r>
            <a:endParaRPr lang="de-DE" sz="1000" dirty="0"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8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86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3779838" cy="164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Textfeld 2"/>
          <p:cNvSpPr txBox="1">
            <a:spLocks noChangeArrowheads="1"/>
          </p:cNvSpPr>
          <p:nvPr/>
        </p:nvSpPr>
        <p:spPr bwMode="auto">
          <a:xfrm>
            <a:off x="213582" y="426086"/>
            <a:ext cx="3387725" cy="97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TITELSEITEN-HEADLINE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 MAX. DREIZEILIG </a:t>
            </a:r>
            <a:r>
              <a:rPr lang="de-DE" sz="2300" cap="all" dirty="0"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MIT AUSZEICHNUNG [OPT]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52" y="1569720"/>
            <a:ext cx="1251585" cy="71120"/>
          </a:xfrm>
          <a:prstGeom prst="rect">
            <a:avLst/>
          </a:prstGeom>
        </p:spPr>
      </p:pic>
      <p:sp>
        <p:nvSpPr>
          <p:cNvPr id="7" name="Textfeld 2"/>
          <p:cNvSpPr txBox="1">
            <a:spLocks noChangeArrowheads="1"/>
          </p:cNvSpPr>
          <p:nvPr/>
        </p:nvSpPr>
        <p:spPr bwMode="auto">
          <a:xfrm>
            <a:off x="213582" y="5163630"/>
            <a:ext cx="1997075" cy="115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KURZÜBERSICHT [OPTIONAL]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sinimod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Pudandis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ipicit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quossi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Itae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eos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sinimod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iorepel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Agnit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ari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occum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53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Dunt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quatibus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2332197" y="6631623"/>
            <a:ext cx="1259840" cy="929640"/>
            <a:chOff x="2284572" y="6631623"/>
            <a:chExt cx="1259840" cy="929640"/>
          </a:xfrm>
        </p:grpSpPr>
        <p:sp>
          <p:nvSpPr>
            <p:cNvPr id="8" name="Rechteck 7"/>
            <p:cNvSpPr/>
            <p:nvPr/>
          </p:nvSpPr>
          <p:spPr>
            <a:xfrm>
              <a:off x="2284572" y="6631623"/>
              <a:ext cx="1259840" cy="929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pic>
          <p:nvPicPr>
            <p:cNvPr id="1026" name="Picture 2" descr="1310_logo_leuphana_NEU_prin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9660" y="6882924"/>
              <a:ext cx="1109663" cy="427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feld 2"/>
          <p:cNvSpPr txBox="1">
            <a:spLocks noChangeArrowheads="1"/>
          </p:cNvSpPr>
          <p:nvPr/>
        </p:nvSpPr>
        <p:spPr bwMode="auto">
          <a:xfrm>
            <a:off x="343120" y="6440090"/>
            <a:ext cx="1920875" cy="19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de-DE" sz="800" b="1" cap="all" dirty="0" err="1">
                <a:solidFill>
                  <a:srgbClr val="FFFFFF"/>
                </a:solidFill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NamedesAbsenders</a:t>
            </a:r>
            <a:endParaRPr lang="de-DE" sz="800" b="1" cap="all" dirty="0">
              <a:solidFill>
                <a:srgbClr val="FFFFFF"/>
              </a:solidFill>
              <a:effectLst/>
              <a:latin typeface="Trade Gothic LT Std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Grafik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84" y="6455488"/>
            <a:ext cx="89535" cy="83185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307719" y="1826262"/>
            <a:ext cx="2700657" cy="32115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solidFill>
                  <a:schemeClr val="bg1"/>
                </a:solidFill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</a:t>
            </a: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Design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endParaRPr lang="de-DE" sz="900" dirty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3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86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728343" y="283418"/>
            <a:ext cx="2700657" cy="65105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solidFill>
                  <a:schemeClr val="bg1"/>
                </a:solidFill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 Design</a:t>
            </a:r>
          </a:p>
          <a:p>
            <a:pPr algn="just">
              <a:lnSpc>
                <a:spcPts val="1400"/>
              </a:lnSpc>
            </a:pPr>
            <a:endParaRPr lang="de-DE" sz="900" dirty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406749" y="6958521"/>
            <a:ext cx="1997075" cy="44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r>
              <a:rPr lang="de-DE" sz="700" dirty="0">
                <a:solidFill>
                  <a:srgbClr val="FFFFFF"/>
                </a:solidFill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Leuphana Universität Lüneburg </a:t>
            </a:r>
            <a:endParaRPr lang="de-DE" sz="1200" dirty="0">
              <a:effectLst/>
              <a:latin typeface="Trade Gothic LT Std Light" panose="000004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de-DE" sz="700" u="dotted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www.leuphana.de</a:t>
            </a:r>
            <a:endParaRPr lang="de-DE" sz="1000" dirty="0"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57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53667"/>
            <a:ext cx="3779838" cy="350600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3779838" cy="437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11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3779838" cy="164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Textfeld 2"/>
          <p:cNvSpPr txBox="1">
            <a:spLocks noChangeArrowheads="1"/>
          </p:cNvSpPr>
          <p:nvPr/>
        </p:nvSpPr>
        <p:spPr bwMode="auto">
          <a:xfrm>
            <a:off x="213582" y="426086"/>
            <a:ext cx="3387725" cy="97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TITELSEITEN-HEADLINE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 MAX. DREIZEILIG </a:t>
            </a:r>
            <a:r>
              <a:rPr lang="de-DE" sz="2300" cap="all" dirty="0"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MIT AUSZEICHNUNG [OPT]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afi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52" y="1569720"/>
            <a:ext cx="1251585" cy="71120"/>
          </a:xfrm>
          <a:prstGeom prst="rect">
            <a:avLst/>
          </a:prstGeom>
        </p:spPr>
      </p:pic>
      <p:sp>
        <p:nvSpPr>
          <p:cNvPr id="7" name="Textfeld 2"/>
          <p:cNvSpPr txBox="1">
            <a:spLocks noChangeArrowheads="1"/>
          </p:cNvSpPr>
          <p:nvPr/>
        </p:nvSpPr>
        <p:spPr bwMode="auto">
          <a:xfrm>
            <a:off x="213582" y="5163630"/>
            <a:ext cx="1997075" cy="115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KURZÜBERSICHT [OPTIONAL]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sinimod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Pudandis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ipicit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quossi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Itae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eos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sinimod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b="1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iorepel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Agnit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ari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occum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53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Dunt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800" dirty="0" err="1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quatibus</a:t>
            </a:r>
            <a:r>
              <a:rPr lang="de-DE" sz="800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800" b="1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  <a:endParaRPr lang="de-DE" sz="900" dirty="0">
              <a:solidFill>
                <a:srgbClr val="FFFFFF"/>
              </a:solidFill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2332197" y="6631623"/>
            <a:ext cx="1259840" cy="929640"/>
            <a:chOff x="2284572" y="6631623"/>
            <a:chExt cx="1259840" cy="929640"/>
          </a:xfrm>
        </p:grpSpPr>
        <p:sp>
          <p:nvSpPr>
            <p:cNvPr id="8" name="Rechteck 7"/>
            <p:cNvSpPr/>
            <p:nvPr/>
          </p:nvSpPr>
          <p:spPr>
            <a:xfrm>
              <a:off x="2284572" y="6631623"/>
              <a:ext cx="1259840" cy="929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pic>
          <p:nvPicPr>
            <p:cNvPr id="1026" name="Picture 2" descr="1310_logo_leuphana_NEU_prin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9660" y="6882924"/>
              <a:ext cx="1109663" cy="427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feld 2"/>
          <p:cNvSpPr txBox="1">
            <a:spLocks noChangeArrowheads="1"/>
          </p:cNvSpPr>
          <p:nvPr/>
        </p:nvSpPr>
        <p:spPr bwMode="auto">
          <a:xfrm>
            <a:off x="343120" y="6440090"/>
            <a:ext cx="1920875" cy="19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de-DE" sz="800" b="1" cap="all">
                <a:solidFill>
                  <a:srgbClr val="FFFFFF"/>
                </a:solidFill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NamedesAbsenders</a:t>
            </a:r>
          </a:p>
        </p:txBody>
      </p:sp>
      <p:pic>
        <p:nvPicPr>
          <p:cNvPr id="12" name="Grafik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84" y="6455488"/>
            <a:ext cx="89535" cy="83185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307719" y="1826262"/>
            <a:ext cx="2700657" cy="32115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solidFill>
                  <a:schemeClr val="bg1"/>
                </a:solidFill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</a:t>
            </a: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Design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endParaRPr lang="de-DE" sz="900" dirty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301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728343" y="283418"/>
            <a:ext cx="2700657" cy="65105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solidFill>
                  <a:schemeClr val="bg1"/>
                </a:solidFill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 Design</a:t>
            </a:r>
          </a:p>
          <a:p>
            <a:pPr algn="just">
              <a:lnSpc>
                <a:spcPts val="1400"/>
              </a:lnSpc>
            </a:pPr>
            <a:endParaRPr lang="de-DE" sz="900" dirty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406749" y="6958521"/>
            <a:ext cx="1997075" cy="44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r>
              <a:rPr lang="de-DE" sz="700" dirty="0">
                <a:solidFill>
                  <a:srgbClr val="FFFFFF"/>
                </a:solidFill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Leuphana Universität Lüneburg </a:t>
            </a:r>
            <a:endParaRPr lang="de-DE" sz="1200" dirty="0">
              <a:effectLst/>
              <a:latin typeface="Trade Gothic LT Std Light" panose="000004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de-DE" sz="700" u="dotted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www.leuphana.de</a:t>
            </a:r>
            <a:endParaRPr lang="de-DE" sz="1000" dirty="0"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227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53667"/>
            <a:ext cx="3779838" cy="3506008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3779838" cy="42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545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3779838" cy="164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Textfeld 2"/>
          <p:cNvSpPr txBox="1">
            <a:spLocks noChangeArrowheads="1"/>
          </p:cNvSpPr>
          <p:nvPr/>
        </p:nvSpPr>
        <p:spPr bwMode="auto">
          <a:xfrm>
            <a:off x="213582" y="426086"/>
            <a:ext cx="3387725" cy="97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TITELSEITEN-HEADLINE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  <a:spcAft>
                <a:spcPts val="0"/>
              </a:spcAft>
            </a:pPr>
            <a:r>
              <a:rPr lang="de-DE" sz="2300" b="1" cap="all" dirty="0"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 MAX. DREIZEILIG </a:t>
            </a:r>
            <a:r>
              <a:rPr lang="de-DE" sz="2300" cap="all" dirty="0"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MIT AUSZEICHNUNG [OPT]</a:t>
            </a:r>
            <a:endParaRPr lang="de-DE" sz="1000" cap="all" dirty="0">
              <a:effectLst/>
              <a:latin typeface="Trade Gothic Next LT Pro Cn" panose="020B05060403030200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afi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52" y="1569720"/>
            <a:ext cx="1251585" cy="71120"/>
          </a:xfrm>
          <a:prstGeom prst="rect">
            <a:avLst/>
          </a:prstGeom>
        </p:spPr>
      </p:pic>
      <p:grpSp>
        <p:nvGrpSpPr>
          <p:cNvPr id="9" name="Gruppieren 8"/>
          <p:cNvGrpSpPr/>
          <p:nvPr/>
        </p:nvGrpSpPr>
        <p:grpSpPr>
          <a:xfrm>
            <a:off x="2332197" y="6631623"/>
            <a:ext cx="1259840" cy="929640"/>
            <a:chOff x="2284572" y="6631623"/>
            <a:chExt cx="1259840" cy="929640"/>
          </a:xfrm>
        </p:grpSpPr>
        <p:sp>
          <p:nvSpPr>
            <p:cNvPr id="8" name="Rechteck 7"/>
            <p:cNvSpPr/>
            <p:nvPr/>
          </p:nvSpPr>
          <p:spPr>
            <a:xfrm>
              <a:off x="2284572" y="6631623"/>
              <a:ext cx="1259840" cy="929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pic>
          <p:nvPicPr>
            <p:cNvPr id="1026" name="Picture 2" descr="1310_logo_leuphana_NEU_prin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9660" y="6882924"/>
              <a:ext cx="1109663" cy="427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feld 2"/>
          <p:cNvSpPr txBox="1">
            <a:spLocks noChangeArrowheads="1"/>
          </p:cNvSpPr>
          <p:nvPr/>
        </p:nvSpPr>
        <p:spPr bwMode="auto">
          <a:xfrm>
            <a:off x="338518" y="3953826"/>
            <a:ext cx="1920875" cy="19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de-DE" sz="800" b="1" cap="all">
                <a:solidFill>
                  <a:srgbClr val="FFFFFF"/>
                </a:solidFill>
                <a:effectLst/>
                <a:latin typeface="Trade Gothic LT Std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NamedesAbsenders</a:t>
            </a:r>
          </a:p>
        </p:txBody>
      </p:sp>
      <p:pic>
        <p:nvPicPr>
          <p:cNvPr id="12" name="Grafik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82" y="3969224"/>
            <a:ext cx="89535" cy="83185"/>
          </a:xfrm>
          <a:prstGeom prst="rect">
            <a:avLst/>
          </a:prstGeom>
        </p:spPr>
      </p:pic>
      <p:pic>
        <p:nvPicPr>
          <p:cNvPr id="14" name="Grafik 13" descr="C:\Users\Stein\AppData\Local\Microsoft\Windows\INetCache\Content.Word\Screenshot_4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840"/>
            <a:ext cx="3779520" cy="216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971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728343" y="283418"/>
            <a:ext cx="2700657" cy="65105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de-DE" sz="900" cap="all" dirty="0">
                <a:solidFill>
                  <a:schemeClr val="bg1"/>
                </a:solidFill>
                <a:latin typeface="Trade Gothic LT Std Light" panose="00000400000000000000" pitchFamily="50" charset="0"/>
              </a:rPr>
              <a:t>Überschrift der Ebene 2</a:t>
            </a:r>
          </a:p>
          <a:p>
            <a:pPr algn="just">
              <a:lnSpc>
                <a:spcPts val="1400"/>
              </a:lnSpc>
            </a:pP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Hamburgefonts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Rafgenduks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 oder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Handgloves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, um Schriften zu testen. Dies ist ein </a:t>
            </a:r>
            <a:r>
              <a:rPr lang="de-DE" sz="900" dirty="0" err="1">
                <a:solidFill>
                  <a:schemeClr val="bg1"/>
                </a:solidFill>
                <a:latin typeface="Trade Gothic LT Std Cn" panose="00000506000000000000" pitchFamily="50" charset="0"/>
              </a:rPr>
              <a:t>Typoblindtext</a:t>
            </a:r>
            <a:r>
              <a:rPr lang="de-DE" sz="900" dirty="0">
                <a:solidFill>
                  <a:schemeClr val="bg1"/>
                </a:solidFill>
                <a:latin typeface="Trade Gothic LT Std Cn" panose="00000506000000000000" pitchFamily="50" charset="0"/>
              </a:rPr>
              <a:t>. An ihm kann man sehen, ob alle Buchstaben da sind und wie sie aussehen. </a:t>
            </a: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</a:pPr>
            <a:endParaRPr lang="de-DE" sz="900" dirty="0" smtClean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b="1" dirty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Überschrift der Ebene </a:t>
            </a:r>
            <a:r>
              <a:rPr lang="de-DE" sz="900" b="1" dirty="0" smtClean="0">
                <a:solidFill>
                  <a:srgbClr val="FFFFFF"/>
                </a:solidFill>
                <a:latin typeface="Trade Gothic LT Std Cn" panose="00000506000000000000" pitchFamily="50" charset="0"/>
                <a:cs typeface="Times New Roman" panose="02020603050405020304" pitchFamily="18" charset="0"/>
              </a:rPr>
              <a:t>3</a:t>
            </a:r>
            <a:endParaRPr lang="de-DE" sz="900" dirty="0">
              <a:solidFill>
                <a:schemeClr val="bg1"/>
              </a:solidFill>
              <a:latin typeface="Trade Gothic LT Std Cn" panose="00000506000000000000" pitchFamily="50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Dies ist ein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Typoblindtext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An ihm kann man sehen, ob alle Buchstaben da sind und wie sie aussehen. Manchmal benutzt man Worte wie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Hamburgefonts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Rafgenduks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oder </a:t>
            </a:r>
            <a:r>
              <a:rPr lang="de-DE" sz="900" dirty="0" err="1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Handgloves</a:t>
            </a: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um Schriften zu testen. </a:t>
            </a:r>
            <a:endParaRPr lang="de-DE" sz="900" dirty="0" smtClean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de-DE" sz="900" dirty="0" smtClean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Gestaltung einer Aufzählung:</a:t>
            </a:r>
            <a:endParaRPr lang="de-DE" sz="900" dirty="0">
              <a:solidFill>
                <a:srgbClr val="FFFFFF"/>
              </a:solidFill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Gelegenheitsnotizen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Aufenthaltsorte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Aufzählungszeichen</a:t>
            </a:r>
          </a:p>
          <a:p>
            <a:pPr marL="180000" lvl="0" indent="-1800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"/>
            </a:pPr>
            <a:r>
              <a:rPr lang="de-DE" sz="900" dirty="0">
                <a:solidFill>
                  <a:srgbClr val="FFFFFF"/>
                </a:solidFill>
                <a:latin typeface="Trade Gothic LT Std Cn" panose="00000506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 Design</a:t>
            </a:r>
          </a:p>
          <a:p>
            <a:pPr algn="just">
              <a:lnSpc>
                <a:spcPts val="1400"/>
              </a:lnSpc>
            </a:pPr>
            <a:endParaRPr lang="de-DE" sz="900" dirty="0">
              <a:solidFill>
                <a:schemeClr val="bg1"/>
              </a:solidFill>
              <a:latin typeface="Trade Gothic Next LT Pro Cn" panose="020B0506040303020004" pitchFamily="34" charset="0"/>
            </a:endParaRPr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406749" y="6958521"/>
            <a:ext cx="1997075" cy="44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r>
              <a:rPr lang="de-DE" sz="700" dirty="0">
                <a:solidFill>
                  <a:srgbClr val="FFFFFF"/>
                </a:solidFill>
                <a:effectLst/>
                <a:latin typeface="Trade Gothic LT Std Light" panose="00000400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Leuphana Universität Lüneburg </a:t>
            </a:r>
            <a:endParaRPr lang="de-DE" sz="1200" dirty="0">
              <a:effectLst/>
              <a:latin typeface="Trade Gothic LT Std Light" panose="000004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de-DE" sz="700" u="dotted" dirty="0">
                <a:solidFill>
                  <a:srgbClr val="FFFFFF"/>
                </a:solidFill>
                <a:effectLst/>
                <a:latin typeface="Trade Gothic LT Std Cn" panose="00000506000000000000" pitchFamily="50" charset="0"/>
                <a:ea typeface="Calibri" panose="020F0502020204030204" pitchFamily="34" charset="0"/>
                <a:cs typeface="Trade Gothic LT Std Light" panose="00000400000000000000" pitchFamily="50" charset="0"/>
              </a:rPr>
              <a:t>www.leuphana.de</a:t>
            </a:r>
            <a:endParaRPr lang="de-DE" sz="1000" dirty="0">
              <a:effectLst/>
              <a:latin typeface="Trade Gothic LT Std Cn" panose="00000506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99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782</Words>
  <Application>Microsoft Office PowerPoint</Application>
  <PresentationFormat>Benutzerdefiniert</PresentationFormat>
  <Paragraphs>90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Trade Gothic LT Std</vt:lpstr>
      <vt:lpstr>Trade Gothic LT Std Cn</vt:lpstr>
      <vt:lpstr>Trade Gothic LT Std Light</vt:lpstr>
      <vt:lpstr>Trade Gothic Next LT Pro Cn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Stein</dc:creator>
  <cp:lastModifiedBy>Jens Maiberg</cp:lastModifiedBy>
  <cp:revision>12</cp:revision>
  <cp:lastPrinted>2019-11-07T11:43:18Z</cp:lastPrinted>
  <dcterms:created xsi:type="dcterms:W3CDTF">2019-11-07T09:47:50Z</dcterms:created>
  <dcterms:modified xsi:type="dcterms:W3CDTF">2022-06-14T10:57:37Z</dcterms:modified>
</cp:coreProperties>
</file>