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2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3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4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6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7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8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9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20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21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22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23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24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theme/theme25.xml" ContentType="application/vnd.openxmlformats-officedocument.theme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theme/theme26.xml" ContentType="application/vnd.openxmlformats-officedocument.theme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theme/theme27.xml" ContentType="application/vnd.openxmlformats-officedocument.theme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theme/theme28.xml" ContentType="application/vnd.openxmlformats-officedocument.theme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theme/theme29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theme/theme30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1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theme/theme32.xml" ContentType="application/vnd.openxmlformats-officedocument.theme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theme/theme33.xml" ContentType="application/vnd.openxmlformats-officedocument.theme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theme/theme34.xml" ContentType="application/vnd.openxmlformats-officedocument.theme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theme/theme35.xml" ContentType="application/vnd.openxmlformats-officedocument.theme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theme/theme36.xml" ContentType="application/vnd.openxmlformats-officedocument.theme+xml"/>
  <Override PartName="/ppt/theme/theme3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4132" r:id="rId2"/>
    <p:sldMasterId id="2147483723" r:id="rId3"/>
    <p:sldMasterId id="2147483735" r:id="rId4"/>
    <p:sldMasterId id="2147483747" r:id="rId5"/>
    <p:sldMasterId id="2147483759" r:id="rId6"/>
    <p:sldMasterId id="2147483771" r:id="rId7"/>
    <p:sldMasterId id="2147483783" r:id="rId8"/>
    <p:sldMasterId id="2147483795" r:id="rId9"/>
    <p:sldMasterId id="2147483807" r:id="rId10"/>
    <p:sldMasterId id="2147483819" r:id="rId11"/>
    <p:sldMasterId id="2147483831" r:id="rId12"/>
    <p:sldMasterId id="2147483843" r:id="rId13"/>
    <p:sldMasterId id="2147483855" r:id="rId14"/>
    <p:sldMasterId id="2147483867" r:id="rId15"/>
    <p:sldMasterId id="2147483879" r:id="rId16"/>
    <p:sldMasterId id="2147483891" r:id="rId17"/>
    <p:sldMasterId id="2147483903" r:id="rId18"/>
    <p:sldMasterId id="2147483915" r:id="rId19"/>
    <p:sldMasterId id="2147483927" r:id="rId20"/>
    <p:sldMasterId id="2147483939" r:id="rId21"/>
    <p:sldMasterId id="2147483951" r:id="rId22"/>
    <p:sldMasterId id="2147483963" r:id="rId23"/>
    <p:sldMasterId id="2147483975" r:id="rId24"/>
    <p:sldMasterId id="2147483987" r:id="rId25"/>
    <p:sldMasterId id="2147483999" r:id="rId26"/>
    <p:sldMasterId id="2147484011" r:id="rId27"/>
    <p:sldMasterId id="2147484023" r:id="rId28"/>
    <p:sldMasterId id="2147484035" r:id="rId29"/>
    <p:sldMasterId id="2147484047" r:id="rId30"/>
    <p:sldMasterId id="2147484059" r:id="rId31"/>
    <p:sldMasterId id="2147484071" r:id="rId32"/>
    <p:sldMasterId id="2147484083" r:id="rId33"/>
    <p:sldMasterId id="2147484095" r:id="rId34"/>
    <p:sldMasterId id="2147484107" r:id="rId35"/>
    <p:sldMasterId id="2147484119" r:id="rId36"/>
  </p:sldMasterIdLst>
  <p:notesMasterIdLst>
    <p:notesMasterId r:id="rId54"/>
  </p:notesMasterIdLst>
  <p:sldIdLst>
    <p:sldId id="256" r:id="rId37"/>
    <p:sldId id="288" r:id="rId38"/>
    <p:sldId id="266" r:id="rId39"/>
    <p:sldId id="293" r:id="rId40"/>
    <p:sldId id="294" r:id="rId41"/>
    <p:sldId id="282" r:id="rId42"/>
    <p:sldId id="284" r:id="rId43"/>
    <p:sldId id="283" r:id="rId44"/>
    <p:sldId id="295" r:id="rId45"/>
    <p:sldId id="287" r:id="rId46"/>
    <p:sldId id="296" r:id="rId47"/>
    <p:sldId id="297" r:id="rId48"/>
    <p:sldId id="290" r:id="rId49"/>
    <p:sldId id="292" r:id="rId50"/>
    <p:sldId id="285" r:id="rId51"/>
    <p:sldId id="291" r:id="rId52"/>
    <p:sldId id="272" r:id="rId53"/>
  </p:sldIdLst>
  <p:sldSz cx="10691813" cy="7559675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7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5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6.xml"/><Relationship Id="rId47" Type="http://schemas.openxmlformats.org/officeDocument/2006/relationships/slide" Target="slides/slide11.xml"/><Relationship Id="rId50" Type="http://schemas.openxmlformats.org/officeDocument/2006/relationships/slide" Target="slides/slide14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1.xml"/><Relationship Id="rId40" Type="http://schemas.openxmlformats.org/officeDocument/2006/relationships/slide" Target="slides/slide4.xml"/><Relationship Id="rId45" Type="http://schemas.openxmlformats.org/officeDocument/2006/relationships/slide" Target="slides/slide9.xml"/><Relationship Id="rId53" Type="http://schemas.openxmlformats.org/officeDocument/2006/relationships/slide" Target="slides/slide17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7.xml"/><Relationship Id="rId48" Type="http://schemas.openxmlformats.org/officeDocument/2006/relationships/slide" Target="slides/slide12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2.xml"/><Relationship Id="rId46" Type="http://schemas.openxmlformats.org/officeDocument/2006/relationships/slide" Target="slides/slide10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5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3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8.xml"/><Relationship Id="rId52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CFA92-CD38-4016-B5A7-D13399E15027}" type="datetimeFigureOut">
              <a:rPr lang="de-DE" smtClean="0"/>
              <a:t>18.01.21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73FA4-F62C-4B70-B590-6DBBD7FE04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0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0030" y="5099281"/>
            <a:ext cx="9088041" cy="1062205"/>
          </a:xfrm>
        </p:spPr>
        <p:txBody>
          <a:bodyPr/>
          <a:lstStyle>
            <a:lvl1pPr algn="ctr">
              <a:defRPr sz="3748" b="0"/>
            </a:lvl1pPr>
          </a:lstStyle>
          <a:p>
            <a:pPr lvl="0"/>
            <a:r>
              <a:rPr lang="de-DE" noProof="0"/>
              <a:t>Mastertitelformat bearbeiten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3772" y="6240232"/>
            <a:ext cx="7484269" cy="794466"/>
          </a:xfrm>
        </p:spPr>
        <p:txBody>
          <a:bodyPr/>
          <a:lstStyle>
            <a:lvl1pPr marL="0" indent="0" algn="ctr">
              <a:buFont typeface="Arial" charset="0"/>
              <a:buNone/>
              <a:defRPr sz="1984" b="1"/>
            </a:lvl1pPr>
          </a:lstStyle>
          <a:p>
            <a:pPr lvl="0"/>
            <a:r>
              <a:rPr lang="de-DE" noProof="0"/>
              <a:t>Master-Untertitelformat bearbeiten</a:t>
            </a:r>
          </a:p>
        </p:txBody>
      </p:sp>
      <p:pic>
        <p:nvPicPr>
          <p:cNvPr id="40141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691" y="353485"/>
            <a:ext cx="3118445" cy="8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D7C4DC1-7D02-4994-BD54-74988B047B4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TITEL DER PRÄSENTATION | NAME AUTOR*IN</a:t>
            </a:r>
          </a:p>
        </p:txBody>
      </p:sp>
    </p:spTree>
    <p:extLst>
      <p:ext uri="{BB962C8B-B14F-4D97-AF65-F5344CB8AC3E}">
        <p14:creationId xmlns:p14="http://schemas.microsoft.com/office/powerpoint/2010/main" val="3671874693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7C4DC1-7D02-4994-BD54-74988B047B4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TITEL DER PRÄSENTATION | NAME AUTOR*IN</a:t>
            </a:r>
          </a:p>
        </p:txBody>
      </p:sp>
    </p:spTree>
    <p:extLst>
      <p:ext uri="{BB962C8B-B14F-4D97-AF65-F5344CB8AC3E}">
        <p14:creationId xmlns:p14="http://schemas.microsoft.com/office/powerpoint/2010/main" val="1245662616"/>
      </p:ext>
    </p:extLst>
  </p:cSld>
  <p:clrMapOvr>
    <a:masterClrMapping/>
  </p:clrMapOvr>
  <p:hf hd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D4B171-F1EC-4B43-8638-7E84EE1B5254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AE3BED-161D-C74B-93E7-AE94224144B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4124436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83FCEF-517D-F945-B395-D75EA763465C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CD74D6-D23C-1644-BD0A-63EEB188489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8860397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FEFF8-260E-8943-94F3-984A744BF0E3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564EAB-2CA4-474E-BEE4-7AC15D1901E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8426580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2AAD2-410F-4F41-82E6-07F5E5F01608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454CEA-5AD2-8947-AA76-8B41DCC8D22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25824821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EA44DA-EC66-3A4F-81A8-7A2B5637AC11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B62605-5E58-9D4C-8607-F5985EFCD29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102286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F5734E-707C-6345-A6FB-F0D7F3AF99A5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C55EF0-D3C3-4B45-8AA1-6C7581A7CF0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0497468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1564" y="762968"/>
            <a:ext cx="2405658" cy="61282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591" y="762968"/>
            <a:ext cx="7038777" cy="61282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D261C-437C-FF43-941B-65C620C7B8A8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B84E93-4291-C446-BFC1-9DBFBAF846E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0191378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318688-3D57-A440-B924-9C7A820A5E06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803074-DC36-1842-92A0-8A22572450B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2105734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167EEA-F0AD-B748-887A-605504A404B3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3739C8-2E8F-9C4A-ADD9-DF85E5BCC00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9052868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/>
          <a:lstStyle>
            <a:lvl1pPr algn="l">
              <a:defRPr sz="4409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A00AFA-0193-6C4C-9135-024957169D15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3DB319-2CEB-0C48-9DFF-50885C2ECF1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4969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1564" y="762968"/>
            <a:ext cx="2405658" cy="61282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591" y="762968"/>
            <a:ext cx="7038777" cy="61282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7C4DC1-7D02-4994-BD54-74988B047B4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TITEL DER PRÄSENTATION | NAME AUTOR*IN</a:t>
            </a:r>
          </a:p>
        </p:txBody>
      </p:sp>
    </p:spTree>
    <p:extLst>
      <p:ext uri="{BB962C8B-B14F-4D97-AF65-F5344CB8AC3E}">
        <p14:creationId xmlns:p14="http://schemas.microsoft.com/office/powerpoint/2010/main" val="202597216"/>
      </p:ext>
    </p:extLst>
  </p:cSld>
  <p:clrMapOvr>
    <a:masterClrMapping/>
  </p:clrMapOvr>
  <p:hf hd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591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005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A632ED-4E32-D046-806A-0523145F4C3F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1C7E29-8AA7-3649-895D-F95C2ED2794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6804121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12876-0209-2548-A2E7-03F21C3F73CE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3BC854-9A5B-4F45-BB60-751C839237C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8056365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B01464-A0A1-1B4B-9680-AA1A879D4549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64793D-4386-EB4C-98A0-B7927F955CA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38840139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F5E84A-77BE-9348-AC45-DB54E19FA608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2DD116-8E4C-7B42-8B5B-93A64062714F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25356050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247956-060B-1A41-8870-3474CCDC0F05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3FCD87-4B2B-3A41-A0A5-E88069C8053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9162604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47C2F5-3E7D-B340-9138-AB0E7FE9BA22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AFD8DB-3CF3-E448-A269-264958598E3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8851990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9D5AE4-E97B-D54A-911D-38D6C99E63A2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A8C93B-80A1-5442-BCDC-7BBA95E98C8F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0348562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1564" y="762968"/>
            <a:ext cx="2405658" cy="61282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591" y="762968"/>
            <a:ext cx="7038777" cy="61282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274511-E1C2-9042-B16A-7BEA61FDDFB6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9AB582-120B-DF41-8CC7-C481B0A1335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5839498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75288-D65B-BA4D-A42B-FE5D6A3D37A3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03D89F-E3F4-0B4C-B861-589AB31EB77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7262961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415CF4-6F8C-D140-A73D-FCFEEE89B5C8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3BB8DF-1847-D640-8D0A-450FD6B7E69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504171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556866" y="703486"/>
            <a:ext cx="9578082" cy="1104049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2631"/>
              </a:lnSpc>
              <a:defRPr sz="2631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9" name="Textplatzhalter 15"/>
          <p:cNvSpPr>
            <a:spLocks noGrp="1"/>
          </p:cNvSpPr>
          <p:nvPr>
            <p:ph type="body" sz="quarter" idx="11"/>
          </p:nvPr>
        </p:nvSpPr>
        <p:spPr>
          <a:xfrm>
            <a:off x="556866" y="1913860"/>
            <a:ext cx="9578082" cy="4678326"/>
          </a:xfr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56865" y="6887116"/>
            <a:ext cx="270140" cy="402483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DD7C4DC1-7D02-4994-BD54-74988B047B4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27006" y="6887116"/>
            <a:ext cx="7736345" cy="40248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40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| MIZ - Jahresplanung 2021|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1F04B6E-840E-324E-9755-91D9C724951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0677267"/>
      </p:ext>
    </p:extLst>
  </p:cSld>
  <p:clrMapOvr>
    <a:masterClrMapping/>
  </p:clrMapOvr>
  <p:hf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/>
          <a:lstStyle>
            <a:lvl1pPr algn="l">
              <a:defRPr sz="4409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AF9AE5-F9C3-574E-9F2A-6D847736DD00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7CF288-FBC7-8F4A-841B-2A494845FAC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44475701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591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005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34AE0C-E4DA-8945-8493-D209C6E7593F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EFB904-8211-0E47-92FC-2AEB435A437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86720248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B3F30B-0CAB-E244-82EE-76DD2A686BD7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0C242D-4FB3-704B-89CF-DF2AE4C7A4B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53147178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A5782B-0E97-8042-98E0-7C20887A7C17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CC523A-0EEA-FA4C-99BC-DFA3F41CDE8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16589224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3A9DB-D117-054B-891B-EBD627D7DA8B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B55DCD-F86C-6540-8891-9AF07F437AF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9833875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E7650E-68F6-1545-B396-501BFDA44891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252338-BB81-9B4E-917D-F47372AEEEA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7309382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C26AFD-A70A-6C4F-A15B-388D680B531D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A9CFF4-C224-D146-AA6F-9AF74FC35C8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6857280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632BB-B277-B143-A409-B5F3FA81ABB1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36093D-7FFD-5B4B-9CB6-3516259224D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0059437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1564" y="762968"/>
            <a:ext cx="2405658" cy="61282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591" y="762968"/>
            <a:ext cx="7038777" cy="61282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0AFF5E-9005-594F-9EBF-34F656B186CA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51724B-72ED-F748-B7DA-62DC6F62321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34642029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42326-8056-7543-A2CD-CD34ABA6E4CF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8D2233-0FC4-7B4B-8B5F-7B896CF6ACB1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47409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Spalt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5"/>
          <p:cNvSpPr>
            <a:spLocks noGrp="1"/>
          </p:cNvSpPr>
          <p:nvPr>
            <p:ph type="body" sz="quarter" idx="11"/>
          </p:nvPr>
        </p:nvSpPr>
        <p:spPr>
          <a:xfrm>
            <a:off x="706225" y="1931698"/>
            <a:ext cx="4252274" cy="3817598"/>
          </a:xfrm>
        </p:spPr>
        <p:txBody>
          <a:bodyPr lIns="0" tIns="0" rIns="0" bIns="0"/>
          <a:lstStyle>
            <a:lvl1pPr marL="0" indent="0">
              <a:buNone/>
              <a:defRPr lang="de-DE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6575" indent="-273050">
              <a:defRPr/>
            </a:lvl2pPr>
            <a:lvl3pPr marL="811213" indent="-274638">
              <a:defRPr/>
            </a:lvl3pPr>
            <a:lvl4pPr marL="1074738" indent="-263525">
              <a:defRPr/>
            </a:lvl4pPr>
            <a:lvl5pPr marL="1347788" indent="-273050"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06225" y="6954879"/>
            <a:ext cx="287550" cy="365125"/>
          </a:xfrm>
        </p:spPr>
        <p:txBody>
          <a:bodyPr lIns="0" rIns="0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7C4DC1-7D02-4994-BD54-74988B047B4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8215" y="6954879"/>
            <a:ext cx="680997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dirty="0"/>
              <a:t>| TITEL DER PRÄSENTATION | </a:t>
            </a:r>
            <a:r>
              <a:rPr lang="de-DE" b="0" dirty="0"/>
              <a:t>NAME AUTOR*IN</a:t>
            </a:r>
          </a:p>
        </p:txBody>
      </p:sp>
      <p:sp>
        <p:nvSpPr>
          <p:cNvPr id="1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706225" y="461767"/>
            <a:ext cx="9305041" cy="12162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400"/>
            </a:lvl1pPr>
          </a:lstStyle>
          <a:p>
            <a:r>
              <a:rPr lang="de-DE" dirty="0"/>
              <a:t>Überschrift durch klicken bearbeiten</a:t>
            </a:r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5758992" y="1931698"/>
            <a:ext cx="4252274" cy="3817598"/>
          </a:xfrm>
        </p:spPr>
        <p:txBody>
          <a:bodyPr lIns="0" tIns="0" rIns="0" bIns="0"/>
          <a:lstStyle>
            <a:lvl1pPr marL="0" indent="0">
              <a:buNone/>
              <a:defRPr lang="de-DE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6575" indent="-273050">
              <a:defRPr/>
            </a:lvl2pPr>
            <a:lvl3pPr marL="811213" indent="-274638">
              <a:defRPr/>
            </a:lvl3pPr>
            <a:lvl4pPr marL="1074738" indent="-263525">
              <a:defRPr/>
            </a:lvl4pPr>
            <a:lvl5pPr marL="1347788" indent="-273050"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bildmarke schar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391" y="6996261"/>
            <a:ext cx="19800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8255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A5FB7F-318E-1E44-B777-E03A1D38BF6D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1C48E7-4C03-5D4D-BBFC-31EBC2B9C0B1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306693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/>
          <a:lstStyle>
            <a:lvl1pPr algn="l">
              <a:defRPr sz="4409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44359A-290C-BC47-84C3-E00CA22E1D67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68D7DD-551D-C94D-9CD6-99FE49B641F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551877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591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005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778735-5331-D747-A906-63A864219F4A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F7C151-F3D6-0F4B-A662-A18AC3B9A58F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6463504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7648F8-58A5-744D-9863-2E148CA7F18D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414B91-20E9-A840-BE6D-DFFC94C162A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84194458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E58FEB-DD25-3E41-8AE5-A2BADC42A338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5758FE-8CF8-0E40-8730-7573F16D432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221832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40A0B-9AF5-6242-86B6-50CC782FBC96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8935C1-8A3B-A240-B4F2-F45905B80E5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90632422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4C8C40-7BBC-1641-A5B9-425AB3F09D39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56B030-7939-B543-B5E0-126BF40AA20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67512442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06DA51-6FB7-4843-89D7-7124EE8B5CD0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3EEED7-9AAF-8442-8D11-785839DF927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38472039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772429-11FD-8A4C-A794-A9C2310D71FE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B1A702-A585-414F-9FD6-0063C26AAF21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22239834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1564" y="762968"/>
            <a:ext cx="2405658" cy="61282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591" y="762968"/>
            <a:ext cx="7038777" cy="61282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0690DD-F790-A248-BEA6-2030DAB3F4DD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07AFBC-3BF1-BA46-A6F1-F9A1823BD60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38950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und Med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706225" y="1931698"/>
            <a:ext cx="4252274" cy="3817598"/>
          </a:xfrm>
        </p:spPr>
        <p:txBody>
          <a:bodyPr lIns="0" tIns="0" rIns="0" bIns="0"/>
          <a:lstStyle>
            <a:lvl1pPr marL="0" indent="0">
              <a:buNone/>
              <a:defRPr lang="de-DE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6575" indent="-273050">
              <a:defRPr/>
            </a:lvl2pPr>
            <a:lvl3pPr marL="811213" indent="-274638">
              <a:defRPr/>
            </a:lvl3pPr>
            <a:lvl4pPr marL="1074738" indent="-263525">
              <a:defRPr/>
            </a:lvl4pPr>
            <a:lvl5pPr marL="1347788" indent="-273050"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706225" y="461767"/>
            <a:ext cx="9305041" cy="12162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400"/>
            </a:lvl1pPr>
          </a:lstStyle>
          <a:p>
            <a:r>
              <a:rPr lang="de-DE" dirty="0"/>
              <a:t>Überschrift durch klicken bearbeiten</a:t>
            </a:r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06225" y="6954879"/>
            <a:ext cx="287550" cy="365125"/>
          </a:xfrm>
        </p:spPr>
        <p:txBody>
          <a:bodyPr lIns="0" rIns="0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7C4DC1-7D02-4994-BD54-74988B047B4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8215" y="6954879"/>
            <a:ext cx="680997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dirty="0"/>
              <a:t>| TITEL DER PRÄSENTATION | </a:t>
            </a:r>
            <a:r>
              <a:rPr lang="de-DE" b="0" dirty="0"/>
              <a:t>NAME AUTOR*IN</a:t>
            </a:r>
          </a:p>
        </p:txBody>
      </p:sp>
      <p:sp>
        <p:nvSpPr>
          <p:cNvPr id="11" name="Inhaltsplatzhalter 12"/>
          <p:cNvSpPr>
            <a:spLocks noGrp="1"/>
          </p:cNvSpPr>
          <p:nvPr>
            <p:ph sz="quarter" idx="14" hasCustomPrompt="1"/>
          </p:nvPr>
        </p:nvSpPr>
        <p:spPr>
          <a:xfrm>
            <a:off x="5753100" y="1931698"/>
            <a:ext cx="4258166" cy="2982841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Klicken Sie zum Einfügen eines Bildes oder einer Grafik bitte auf ein Symbol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743575" y="5009259"/>
            <a:ext cx="4267691" cy="6220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i="0" u="none">
                <a:solidFill>
                  <a:srgbClr val="949B8F"/>
                </a:solidFill>
              </a:defRPr>
            </a:lvl1pPr>
            <a:lvl2pPr marL="457200" indent="0">
              <a:buNone/>
              <a:defRPr sz="1600" i="0" u="none"/>
            </a:lvl2pPr>
            <a:lvl3pPr marL="914400" indent="0">
              <a:buNone/>
              <a:defRPr sz="1600" i="0" u="none"/>
            </a:lvl3pPr>
            <a:lvl4pPr marL="1371600" indent="0">
              <a:buNone/>
              <a:defRPr sz="1600" i="0" u="none"/>
            </a:lvl4pPr>
            <a:lvl5pPr marL="1828800" indent="0">
              <a:buNone/>
              <a:defRPr sz="1600" i="0" u="none"/>
            </a:lvl5pPr>
          </a:lstStyle>
          <a:p>
            <a:pPr lvl="0"/>
            <a:r>
              <a:rPr lang="de-DE" sz="1600" dirty="0">
                <a:solidFill>
                  <a:srgbClr val="949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Bildunterschrift</a:t>
            </a:r>
            <a:endParaRPr lang="de-DE" dirty="0"/>
          </a:p>
        </p:txBody>
      </p:sp>
      <p:pic>
        <p:nvPicPr>
          <p:cNvPr id="12" name="bildmarke schar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391" y="6996261"/>
            <a:ext cx="19800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3528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13287E-94FE-AD47-8DC7-155FE68ABD95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6351FC-3F37-8647-BED8-1FDDAA4B6166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98752434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4EB843-8490-9247-B269-31EDB8DE0BC5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E2245E-6747-4B4E-BF49-08F6A6E5EE5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62035573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/>
          <a:lstStyle>
            <a:lvl1pPr algn="l">
              <a:defRPr sz="4409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14C993-C95E-3D46-A2E7-FA7999591707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46E2E0-EC01-5A47-AED0-EA8363496B9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01303757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591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005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EEF32B-8C47-E442-906C-431008D85C60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2FA059-B834-684B-ACBA-2CD45AE99C1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69770960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127DE4-4B5F-224F-894A-341F513F285D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8E42F0-6B0F-294B-B616-4655F89EDE3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4482285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09AF8-9F3B-6C42-B645-443B4002731F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5F19A8-1B44-3B43-9BF9-95EB1EB3145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64924131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854CCD-A44D-5949-8591-8C03730D2926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07EFAE-67F8-2B45-A5ED-DA0F76298DE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24893698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7EB26A-F2D5-C84E-A1A5-3FE3E45DBFB3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81D5C6-E9AB-B74C-9A73-D35B6DB864EF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3145296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EC71CC-9278-8545-9E72-3D1FACABF0E3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0FDBFC-997C-9C4A-BB82-D4DC8C9245D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68275992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4B1B72-496A-0F4B-90AE-663F45E539D4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1DAD8E-84E8-034F-9D5D-45085800281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698725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und zwei Med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706225" y="1931698"/>
            <a:ext cx="4252274" cy="3817598"/>
          </a:xfrm>
        </p:spPr>
        <p:txBody>
          <a:bodyPr lIns="0" tIns="0" rIns="0" bIns="0"/>
          <a:lstStyle>
            <a:lvl1pPr marL="0" indent="0">
              <a:buNone/>
              <a:defRPr lang="de-DE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6575" indent="-273050">
              <a:defRPr/>
            </a:lvl2pPr>
            <a:lvl3pPr marL="811213" indent="-274638">
              <a:defRPr/>
            </a:lvl3pPr>
            <a:lvl4pPr marL="1074738" indent="-263525">
              <a:defRPr/>
            </a:lvl4pPr>
            <a:lvl5pPr marL="1347788" indent="-273050"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706225" y="461767"/>
            <a:ext cx="9305041" cy="12162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400"/>
            </a:lvl1pPr>
          </a:lstStyle>
          <a:p>
            <a:r>
              <a:rPr lang="de-DE" dirty="0"/>
              <a:t>Überschrift durch klicken bearbeiten</a:t>
            </a:r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06225" y="6954879"/>
            <a:ext cx="287550" cy="365125"/>
          </a:xfrm>
        </p:spPr>
        <p:txBody>
          <a:bodyPr lIns="0" rIns="0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7C4DC1-7D02-4994-BD54-74988B047B4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8215" y="6954879"/>
            <a:ext cx="680997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dirty="0"/>
              <a:t>| TITEL DER PRÄSENTATION | </a:t>
            </a:r>
            <a:r>
              <a:rPr lang="de-DE" b="0" dirty="0"/>
              <a:t>NAME AUTOR*IN</a:t>
            </a:r>
          </a:p>
        </p:txBody>
      </p:sp>
      <p:sp>
        <p:nvSpPr>
          <p:cNvPr id="11" name="Inhaltsplatzhalter 12"/>
          <p:cNvSpPr>
            <a:spLocks noGrp="1"/>
          </p:cNvSpPr>
          <p:nvPr>
            <p:ph sz="quarter" idx="14" hasCustomPrompt="1"/>
          </p:nvPr>
        </p:nvSpPr>
        <p:spPr>
          <a:xfrm>
            <a:off x="5753100" y="1931699"/>
            <a:ext cx="3000375" cy="1710238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Klicken Sie zum Einfügen eines Bildes oder einer Grafik bitte auf ein Symbol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867775" y="1931697"/>
            <a:ext cx="1143491" cy="17102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i="0" u="none">
                <a:solidFill>
                  <a:srgbClr val="949B8F"/>
                </a:solidFill>
              </a:defRPr>
            </a:lvl1pPr>
            <a:lvl2pPr marL="457200" indent="0">
              <a:buNone/>
              <a:defRPr sz="1600" i="0" u="none"/>
            </a:lvl2pPr>
            <a:lvl3pPr marL="914400" indent="0">
              <a:buNone/>
              <a:defRPr sz="1600" i="0" u="none"/>
            </a:lvl3pPr>
            <a:lvl4pPr marL="1371600" indent="0">
              <a:buNone/>
              <a:defRPr sz="1600" i="0" u="none"/>
            </a:lvl4pPr>
            <a:lvl5pPr marL="1828800" indent="0">
              <a:buNone/>
              <a:defRPr sz="1600" i="0" u="none"/>
            </a:lvl5pPr>
          </a:lstStyle>
          <a:p>
            <a:pPr lvl="0"/>
            <a:r>
              <a:rPr lang="de-DE" sz="1600" dirty="0">
                <a:solidFill>
                  <a:srgbClr val="949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Bildunterschrift</a:t>
            </a:r>
            <a:endParaRPr lang="de-DE" dirty="0"/>
          </a:p>
        </p:txBody>
      </p:sp>
      <p:sp>
        <p:nvSpPr>
          <p:cNvPr id="14" name="Inhaltsplatzhalter 12"/>
          <p:cNvSpPr>
            <a:spLocks noGrp="1"/>
          </p:cNvSpPr>
          <p:nvPr>
            <p:ph sz="quarter" idx="17" hasCustomPrompt="1"/>
          </p:nvPr>
        </p:nvSpPr>
        <p:spPr>
          <a:xfrm>
            <a:off x="5753100" y="4039058"/>
            <a:ext cx="3000375" cy="1710238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Klicken Sie zum Einfügen eines Bildes oder einer Grafik bitte auf ein Symbol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867775" y="4039056"/>
            <a:ext cx="1143491" cy="17102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i="0" u="none">
                <a:solidFill>
                  <a:srgbClr val="949B8F"/>
                </a:solidFill>
              </a:defRPr>
            </a:lvl1pPr>
            <a:lvl2pPr marL="457200" indent="0">
              <a:buNone/>
              <a:defRPr sz="1600" i="0" u="none"/>
            </a:lvl2pPr>
            <a:lvl3pPr marL="914400" indent="0">
              <a:buNone/>
              <a:defRPr sz="1600" i="0" u="none"/>
            </a:lvl3pPr>
            <a:lvl4pPr marL="1371600" indent="0">
              <a:buNone/>
              <a:defRPr sz="1600" i="0" u="none"/>
            </a:lvl4pPr>
            <a:lvl5pPr marL="1828800" indent="0">
              <a:buNone/>
              <a:defRPr sz="1600" i="0" u="none"/>
            </a:lvl5pPr>
          </a:lstStyle>
          <a:p>
            <a:pPr lvl="0"/>
            <a:r>
              <a:rPr lang="de-DE" sz="1600" dirty="0">
                <a:solidFill>
                  <a:srgbClr val="949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Bildunterschrift</a:t>
            </a:r>
            <a:endParaRPr lang="de-DE" dirty="0"/>
          </a:p>
        </p:txBody>
      </p:sp>
      <p:pic>
        <p:nvPicPr>
          <p:cNvPr id="17" name="bildmarke schar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391" y="6996261"/>
            <a:ext cx="19800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6183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1564" y="762968"/>
            <a:ext cx="2405658" cy="61282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591" y="762968"/>
            <a:ext cx="7038777" cy="61282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BAD857-2344-B640-831F-CC41409BF87A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EB5706-831C-E64A-8203-FDFA443C20F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19364452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748711-37DB-5147-BC08-7C2D004C79ED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53E072-CEA1-2544-9177-23A4A112CB86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53081674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AEF104-AB85-BE4E-AB07-6C7A6B539DCE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E4133E-EECF-DC4B-A372-4CF55C2E5A5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05910510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/>
          <a:lstStyle>
            <a:lvl1pPr algn="l">
              <a:defRPr sz="4409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EED81D-BD21-C341-9EB6-22FA57E14ABA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4F36D0-548E-7E41-9D74-BA78BA3389B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85454346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591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005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55AB44-3EC1-A149-8E2B-3243F432EB91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0C08EA-58E7-9746-8F5A-FBD4068453A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16677116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3EC281-6A0F-BF4B-8518-CB2DA7DD56AD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ED6DB7-0709-6F42-832D-DE28C33D316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3506278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C83D22-81AB-8844-A21F-8673A835A444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2EC7F0-9C88-3B4D-B23A-2002B1CC1A6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91649805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241616-73AA-864D-873A-8CF352642F16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053C92-759D-ED4E-AC3D-E5A414AC5E2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55270641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AE8A7C-9444-DA4A-93E9-70FB45AD3235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5D497E-4146-E54C-BAC7-5986C61F070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51484683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2623C9-A635-334B-84CC-9D736D979077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7C6B13-2B14-B149-B7AC-2BF12AC8182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230509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wei Med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706225" y="461767"/>
            <a:ext cx="9305041" cy="12162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400"/>
            </a:lvl1pPr>
          </a:lstStyle>
          <a:p>
            <a:r>
              <a:rPr lang="de-DE" dirty="0"/>
              <a:t>Überschrift durch klicken bearbeiten</a:t>
            </a:r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06225" y="6954879"/>
            <a:ext cx="287550" cy="365125"/>
          </a:xfrm>
        </p:spPr>
        <p:txBody>
          <a:bodyPr lIns="0" rIns="0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7C4DC1-7D02-4994-BD54-74988B047B4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8215" y="6954879"/>
            <a:ext cx="680997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dirty="0"/>
              <a:t>| TITEL DER PRÄSENTATION | </a:t>
            </a:r>
            <a:r>
              <a:rPr lang="de-DE" b="0" dirty="0"/>
              <a:t>NAME AUTOR*IN</a:t>
            </a:r>
          </a:p>
        </p:txBody>
      </p:sp>
      <p:sp>
        <p:nvSpPr>
          <p:cNvPr id="11" name="Inhaltsplatzhalter 12"/>
          <p:cNvSpPr>
            <a:spLocks noGrp="1"/>
          </p:cNvSpPr>
          <p:nvPr>
            <p:ph sz="quarter" idx="14" hasCustomPrompt="1"/>
          </p:nvPr>
        </p:nvSpPr>
        <p:spPr>
          <a:xfrm>
            <a:off x="0" y="1965293"/>
            <a:ext cx="5295900" cy="2953921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Klicken Sie zum Einfügen eines Bildes oder einer Grafik bitte auf ein Symbol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706225" y="5042122"/>
            <a:ext cx="4589675" cy="75201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i="0" u="none">
                <a:solidFill>
                  <a:srgbClr val="949B8F"/>
                </a:solidFill>
              </a:defRPr>
            </a:lvl1pPr>
            <a:lvl2pPr marL="457200" indent="0">
              <a:buNone/>
              <a:defRPr sz="1600" i="0" u="none"/>
            </a:lvl2pPr>
            <a:lvl3pPr marL="914400" indent="0">
              <a:buNone/>
              <a:defRPr sz="1600" i="0" u="none"/>
            </a:lvl3pPr>
            <a:lvl4pPr marL="1371600" indent="0">
              <a:buNone/>
              <a:defRPr sz="1600" i="0" u="none"/>
            </a:lvl4pPr>
            <a:lvl5pPr marL="1828800" indent="0">
              <a:buNone/>
              <a:defRPr sz="1600" i="0" u="none"/>
            </a:lvl5pPr>
          </a:lstStyle>
          <a:p>
            <a:pPr lvl="0"/>
            <a:r>
              <a:rPr lang="de-DE" sz="1600" dirty="0">
                <a:solidFill>
                  <a:srgbClr val="949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Bildunterschrift</a:t>
            </a:r>
            <a:endParaRPr lang="de-DE" dirty="0"/>
          </a:p>
        </p:txBody>
      </p:sp>
      <p:sp>
        <p:nvSpPr>
          <p:cNvPr id="17" name="Inhaltsplatzhalter 12"/>
          <p:cNvSpPr>
            <a:spLocks noGrp="1"/>
          </p:cNvSpPr>
          <p:nvPr>
            <p:ph sz="quarter" idx="19" hasCustomPrompt="1"/>
          </p:nvPr>
        </p:nvSpPr>
        <p:spPr>
          <a:xfrm>
            <a:off x="5395913" y="1965293"/>
            <a:ext cx="5295900" cy="2953921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Klicken Sie zum Einfügen eines Bildes oder einer Grafik bitte auf ein Symbol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395913" y="5042121"/>
            <a:ext cx="4589675" cy="75201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i="0" u="none">
                <a:solidFill>
                  <a:srgbClr val="949B8F"/>
                </a:solidFill>
              </a:defRPr>
            </a:lvl1pPr>
            <a:lvl2pPr marL="457200" indent="0">
              <a:buNone/>
              <a:defRPr sz="1600" i="0" u="none"/>
            </a:lvl2pPr>
            <a:lvl3pPr marL="914400" indent="0">
              <a:buNone/>
              <a:defRPr sz="1600" i="0" u="none"/>
            </a:lvl3pPr>
            <a:lvl4pPr marL="1371600" indent="0">
              <a:buNone/>
              <a:defRPr sz="1600" i="0" u="none"/>
            </a:lvl4pPr>
            <a:lvl5pPr marL="1828800" indent="0">
              <a:buNone/>
              <a:defRPr sz="1600" i="0" u="none"/>
            </a:lvl5pPr>
          </a:lstStyle>
          <a:p>
            <a:pPr lvl="0"/>
            <a:r>
              <a:rPr lang="de-DE" sz="1600" dirty="0">
                <a:solidFill>
                  <a:srgbClr val="949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Bildunterschrift</a:t>
            </a:r>
            <a:endParaRPr lang="de-DE" dirty="0"/>
          </a:p>
        </p:txBody>
      </p:sp>
      <p:pic>
        <p:nvPicPr>
          <p:cNvPr id="14" name="bildmarke schar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391" y="6996261"/>
            <a:ext cx="19800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7028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C6E001-2816-CF42-9931-F4A236319556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93B894-28ED-844D-BDF4-675C7FBD532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52025115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1564" y="762968"/>
            <a:ext cx="2405658" cy="61282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591" y="762968"/>
            <a:ext cx="7038777" cy="61282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FEF736-AF8E-3B43-9E01-9EB0477828C8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03C4A4-166A-FC4B-AE46-CF1B3849F5F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14823493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84D36E-5F2F-4148-B7BD-2D69F412D872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235EBA-D8AD-A946-B526-5BF44BEC6EB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27277378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3971-FCB0-EF4A-AC72-6C3277ED1C66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983E67-91B2-4E4D-BA8E-4E05FEEACBE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75675951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/>
          <a:lstStyle>
            <a:lvl1pPr algn="l">
              <a:defRPr sz="4409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1AC3C3-AF76-824E-BADD-EEA1C9967BF7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5284C2-671B-CF44-80ED-BA0D269D608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06149329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591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005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10F2F6-D3E1-374B-A263-0D8D9ED92834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385BCE-8B18-3844-AC87-AE3D1650DD1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61348965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AF9599-E5D7-6C4F-94CC-3BEADA64F31B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D5342E-C926-7444-860C-BE535E8F519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97926352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274429-3BD2-FE4F-AFDE-2E2D4C475DF6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CCA88D-4AC2-4041-9174-F5A97425AD0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63495381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AEFD58-5CE6-1745-96E5-B533EAC2B69D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A37D84-4EC0-9C4B-8CCC-ACA580BC3876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75453049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DE4A01-96C3-7B47-9F0C-8A692D287B27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B343D0-A438-6642-991E-AF2CB409BA4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4240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C60C7-6B81-D641-924A-8E485A312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F6194C-C4D5-2847-982A-90FD2B61C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C3336B-E1DE-7F4B-9147-74524C343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9232-CE79-D648-A37D-A4F87C8EAABE}" type="datetimeFigureOut">
              <a:rPr lang="de-DE" smtClean="0"/>
              <a:t>18.01.21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30F9C4-6F7A-294E-BC89-FDB5A9CC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2DDDAF-056A-0947-B70F-8FE29E34D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C31A-6C38-6C45-9E15-EDE82E357F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160438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541067-B5FD-5149-8414-7C6BEC77685B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83ECC1-498E-224D-8680-0BE4CFA2178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65205992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4797F9-7D2F-C440-A165-103FC74DDBD8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F09938-31ED-7E42-90AC-C99ED93BADB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03439966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1564" y="762968"/>
            <a:ext cx="2405658" cy="61282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591" y="762968"/>
            <a:ext cx="7038777" cy="61282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4F313A-808B-4D48-80C6-5B200962E1A2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B1F329-045E-D947-B2B0-7DC2C0FE3A8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88876513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45BEF2-FA28-B942-9534-D876B5FE728C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86DB45-6D42-2749-8EC5-607E1F93D59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44032608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5A7D89-F457-C540-86DA-24E795CDA219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E483A8-D155-5642-823E-AA5713347A7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37438146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/>
          <a:lstStyle>
            <a:lvl1pPr algn="l">
              <a:defRPr sz="4409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5D10DC-7749-2045-8E8E-027FBF9E267D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0F2FC2-9449-F14E-B96F-BAD5AED778C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86883130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591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005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2E9A0D-A336-1B4E-B2B5-53DC1F99D2BE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4CB74A-DAC2-1A4D-AD94-2DE0FFCE27D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22920456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C773A-E5BE-8644-B6F0-FDC096F70250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559BB2-DE0A-C249-9009-C2291697194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60432956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58EE51-9ED1-0945-B52D-E4029DB68850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846939-1A99-7B48-A435-F3F03C39EC7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90957377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832FB9-7D28-4A41-9163-4B317B6E853D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48025D-098D-4B4D-AD6C-0DAC6674113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70155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545166-6EFF-D242-A446-532DA689B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315C59-BF0C-4B4C-A114-6D950A676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46E129-2631-8B47-8734-D72655113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9232-CE79-D648-A37D-A4F87C8EAABE}" type="datetimeFigureOut">
              <a:rPr lang="de-DE" smtClean="0"/>
              <a:t>18.01.21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7714B3-77A0-084B-9BB3-6A12CA702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FF1D8C-F1A0-104D-94EE-56449AB20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C31A-6C38-6C45-9E15-EDE82E357F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68489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C13462-BD51-3B4B-A48C-C984D541D813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C2F06D-9F09-A34C-A00F-E74882C918B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22857091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B7180E-5054-6D49-9250-8F63F677226A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DB65CB-3F65-6B48-9BD7-DFB5904D13D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22363156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336EAC-3184-064F-91B5-62989CD20F62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600390-6168-404A-B474-1445204FC206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50255122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1564" y="762968"/>
            <a:ext cx="2405658" cy="61282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591" y="762968"/>
            <a:ext cx="7038777" cy="61282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E1FCD4-1A80-2049-9518-FF2E3938C4D5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711BB5-2095-0645-BAE8-0CE87D522AA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34990252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C0147D-8E94-9B4E-B721-0A29DD5ED803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9A58B0-9624-864B-936C-9FC218177F7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78946300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7BDD03-A974-E740-8452-20DF8875AEE2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08CEBB-DFF5-1348-9B00-D6209F603C6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20649074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/>
          <a:lstStyle>
            <a:lvl1pPr algn="l">
              <a:defRPr sz="4409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6F5F4F-FFD2-7E4D-81CC-17FDF045BED5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06071D-D8F3-DA4F-BE8E-469CEB1A53C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08045716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591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005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DAAE92-D750-E641-8860-82BC475482C7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59E7F8-1FB9-0C4B-907F-2D9E27D8D81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79140937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324486-A1D6-9943-81D8-A89A1FF62FBF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BD76E4-6613-8944-A477-E05BB7F38CA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86902547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C7C132-4E94-7344-998A-53C11969D764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6D07D2-3E9B-8B46-9D24-39974A40783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496759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C60A8-83E6-4D43-8D3A-5304AB6D9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3A649E-EE6D-9848-A6D6-0BFEB832C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A232DC-FC0F-FE46-8A3A-47CE1E2C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9232-CE79-D648-A37D-A4F87C8EAABE}" type="datetimeFigureOut">
              <a:rPr lang="de-DE" smtClean="0"/>
              <a:t>18.01.21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95468E-281A-A744-B960-4C4D56F6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BA77AC-433D-EC4D-BCA6-FF7BC106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C31A-6C38-6C45-9E15-EDE82E357F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370507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481B2D-88C1-6B47-881D-30C85A316455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F235BE-B000-A549-90D7-5CB9E096F74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2677744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1221F-F5A9-754F-B95B-52008FD5A068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E3B690-39D4-C142-97A3-E200C7A4572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73308141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772B59-728F-2E4C-9E8E-41D090FD9312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AB8F2C-8808-0945-A8AE-80719F45E2C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28046745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09E408-10F4-A442-87B2-AC3E021FA8A9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67973C-6CB4-344E-BF21-AFDDF03F8451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69865164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1564" y="762968"/>
            <a:ext cx="2405658" cy="61282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591" y="762968"/>
            <a:ext cx="7038777" cy="61282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3D9B81-0EFF-C840-A691-CCA9F9D0865A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1E310D-6ED3-FB47-B5E2-3D437AC21FA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83743463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5FB7D3-B412-CA45-81E5-3508C9D6A17B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CFA1EF-9C2F-894A-A177-F00D7D1B14E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96634488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042DA1-6DAA-7D42-A43C-C065981B6C3D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B265FB-0A15-6743-92A1-CD8D04E9CCC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45218268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/>
          <a:lstStyle>
            <a:lvl1pPr algn="l">
              <a:defRPr sz="4409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9496F7-E743-5C4D-A0B3-7AA654D4C82D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3BF476-E9B1-3747-9554-5413FDD6CAA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42003000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591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005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2B4465-7F8D-5D42-8986-1EC81419428B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BFC89A-D2E9-FC4A-8A67-F58845243F6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67339259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631CF-A1BB-3240-AFD1-A387AF5B7039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878392-9B72-BC44-A174-7304684E78B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87794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F6FFDA-1615-3B41-919B-910A62921CFB}" type="datetime1">
              <a:rPr lang="de-DE" smtClean="0"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3B4710-41F5-FC48-AEA2-9BD750EAB51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Medien- und Informationszentrum</a:t>
            </a:r>
          </a:p>
        </p:txBody>
      </p:sp>
    </p:spTree>
    <p:extLst>
      <p:ext uri="{BB962C8B-B14F-4D97-AF65-F5344CB8AC3E}">
        <p14:creationId xmlns:p14="http://schemas.microsoft.com/office/powerpoint/2010/main" val="419042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E2BF66-126E-7B46-A591-138C9E89A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EE7D08-A58B-3B43-A293-DC5AEA3D6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82D86B7-C0EA-434C-99B8-5F01F9B8F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AC1D36-1C1E-2C49-8EB0-558D27254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9232-CE79-D648-A37D-A4F87C8EAABE}" type="datetimeFigureOut">
              <a:rPr lang="de-DE" smtClean="0"/>
              <a:t>18.01.21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BA2BD1-AA25-1A40-8E35-C2D07F2AB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D35B14-6477-6148-AEDA-E6468D9D0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C31A-6C38-6C45-9E15-EDE82E357F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291920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E448E0-B22E-0342-AD42-A9F861835DFC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9C8B21-7029-B54A-B8C8-9F032693486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75134802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A5B5EB-0482-5046-828C-811DABA1BF5E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14C58B-2491-694D-BEE3-76CF346D05D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58290916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4488CA-F4AD-E247-89FB-BA1E372FA91D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B7BCEC-4501-624B-9B1E-50A1A4F1295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79511481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80F6C0-710E-3748-8D58-4AB22DBA51A7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93732E-03A0-874D-AA02-07746BE7DFE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71161015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9AD0DB-BCC5-FD4B-9045-8F0AC5A27838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C4BC4E-2403-C44D-BB5F-B976D166E6E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3596322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1564" y="762968"/>
            <a:ext cx="2405658" cy="61282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591" y="762968"/>
            <a:ext cx="7038777" cy="61282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67A48-04C8-3B4E-8FEE-700949C2AA90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5107CC-CED1-E743-A741-4D40B81D32E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09101367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AA56F-C92D-7A4A-8AE1-0FCE3B2BC6A4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A3F215-561F-2E42-A559-3928877AE29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1184470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233054-EC7C-7744-992E-E9C22D1D6A9F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A499C5-E9F1-974B-8A2E-C54295C0D85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21850715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/>
          <a:lstStyle>
            <a:lvl1pPr algn="l">
              <a:defRPr sz="4409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222A51-EF67-764A-8C65-E0C19124C541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9C930A-9B91-3E44-BF27-DDC95A2EB57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63048586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591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005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0FDEAB-9B1F-6F41-9F6E-6C147929BC9E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5477B4-997D-9344-B1DF-423DD5DBA32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866048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40A659-8F6A-3B4A-922A-A01C33A74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EDE572-B0D6-ED49-A266-BA3CA118A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6B01652-33EA-9E4D-8EF5-88E751703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FE65DF6-944D-B940-82F7-5E2595F72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31A1E95-25D9-F04D-834D-6F366634B0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08F40B3-9CC0-6445-9A91-F82564307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9232-CE79-D648-A37D-A4F87C8EAABE}" type="datetimeFigureOut">
              <a:rPr lang="de-DE" smtClean="0"/>
              <a:t>18.01.21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074BD3F-C0DE-CB4A-A0E5-3B5F537F7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D72FA59-97CA-3B4F-99CE-3013B6963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C31A-6C38-6C45-9E15-EDE82E357F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698869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8FDB59-85C6-994A-9A89-F64B091E20E2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650BA5-B565-E649-B385-85119EA4E63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11011201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9992B8-C890-314C-8B8A-0E442ECCF46F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320B60-5045-4145-B62D-9E180814E7B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09748249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B021EF-36A6-1548-97C6-0D7238175454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8F6FDC-A217-E144-9DD8-C72D112474D6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0775306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5FE7FE-6491-4542-B223-56D70411349E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63D66D-4549-FC4F-88AD-B59F12F1CB0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8475174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919BE-92E2-7A46-B7EE-5D2D7C21F5FD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CC1D3B-E279-1D45-A0F1-A616380ACB4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6580469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0011A-7640-6E44-AB69-87FB44255F30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C6036D-08A3-B944-A050-BEF6F0D1B07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06330619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1564" y="762968"/>
            <a:ext cx="2405658" cy="61282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591" y="762968"/>
            <a:ext cx="7038777" cy="61282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84AAC-41AF-EC45-8569-10C84A81B90C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71588A-8678-5141-932C-143C17AD36A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29443056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702307-69DA-7346-AD71-2E785253154E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25E819-AF81-A54C-84D9-A1B4B8312A86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50622806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8A747E-B6ED-1746-AC40-16661894B69E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F2B05F-66FC-9048-B68D-15C7C18220D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39637613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/>
          <a:lstStyle>
            <a:lvl1pPr algn="l">
              <a:defRPr sz="4409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02CAF9-FF61-0D40-BBA3-7C3E4C5E58E0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5A596D-376B-D649-9925-A55639C25A6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678051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11517-7789-C142-8BAE-8BFBA8520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4DE8F07-4DC1-2346-A03D-B9CF8175C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9232-CE79-D648-A37D-A4F87C8EAABE}" type="datetimeFigureOut">
              <a:rPr lang="de-DE" smtClean="0"/>
              <a:t>18.01.21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ACCB151-1366-0B48-B924-26E3B35C7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E2A7A1-3531-4E4D-9F49-02AE0CA81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C31A-6C38-6C45-9E15-EDE82E357F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52506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591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005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EB9EE-4EF6-BA46-86B8-061ED55C4B59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7F557E-8CEC-A34F-B20B-55A08075D761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39772764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FA3A7F-1C5E-924D-A890-419440B3823A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610D9D-C0A2-D947-AB38-671C76A251A1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7891952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CCB325-D2CE-2345-9E55-26F691D26424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5917FC-3702-7049-8F46-37D166DA23F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06373517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0ED541-B817-D04A-9029-B87A1F585CA3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9D7163-C934-6C44-A0B8-93CC2A374C9F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01563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FCCF6A-19F4-924C-98CB-D5AF12DE47C3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FFDE5B-41EE-B645-A4B5-1DF8B46433F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62323215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5A8D79-639F-CA46-BBFB-ECB5D946D55E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39B105-4684-0846-A9F9-D13153190A6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31052757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64070A-EB24-1E42-AE1B-777BB5139672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17A2E1-8489-6747-9FF5-BA66056A8D1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00930148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1564" y="762968"/>
            <a:ext cx="2405658" cy="61282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591" y="762968"/>
            <a:ext cx="7038777" cy="61282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CCAB71-732F-2941-A631-D81970F8A1F8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C876E9-BCB1-4C49-8384-46562EEB4F1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64018565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370392-DADA-A549-9D73-15962D64E277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0FCABC-9F31-B64E-8895-FC5116020FD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87924256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716FFB-D83B-E340-B349-30D3FA2559EA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5ECACA-F35B-C74E-B47B-FB28D9DD98D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3980574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1EDC4C7-F26A-3640-B14D-789ED3B1E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9232-CE79-D648-A37D-A4F87C8EAABE}" type="datetimeFigureOut">
              <a:rPr lang="de-DE" smtClean="0"/>
              <a:t>18.01.21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24F859E-7E88-A04C-911A-8538B36C8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A584EB-B3FE-6A49-A5EC-2AFBA192F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C31A-6C38-6C45-9E15-EDE82E357F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43944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/>
          <a:lstStyle>
            <a:lvl1pPr algn="l">
              <a:defRPr sz="4409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D0DBA9-4EE9-7A4D-A34F-7778D91D51C0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0EE76F-5868-F044-958F-1FC362A33DE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7385664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591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005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D4B81C-54AA-7841-B41C-FFA3DD0E6B7A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E105DE-D012-0A4B-9472-AD3098EC1DFF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03580232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5AFD2A-6E24-3B49-8A38-BA9A692390DE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3FE0F1-3D70-8741-B559-29DD2BCB78D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67576288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63DB1-DE20-BA41-BEE7-28572422F4AB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621D00-37C0-5045-A104-B73263CD131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0466127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DFCB22-B81C-0344-BEB8-674804DB3751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ECC5C4-DDC0-E143-A0ED-105757BE380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96286574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E395C2-741E-2343-8D85-FFE00109A41D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B0658D-0B6A-4942-87FF-9941790AE1A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1919424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F3AB21-B3A5-3741-B891-57B47D3165A1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36E463-C838-454D-9450-15332C1BCC8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18641312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164111-FF59-734D-BFA2-95E3EDD75921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D7A5ED-52EF-6A43-9F4A-759706DB0E36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58114374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1564" y="762968"/>
            <a:ext cx="2405658" cy="61282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591" y="762968"/>
            <a:ext cx="7038777" cy="61282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A76429-ED42-A941-BA31-4AA65126E6EC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C2525F-25C0-1544-A4A1-709F2CAAD356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89615228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69352-8FD6-6A4F-92DB-573C619F3154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AD0F87-D878-3349-8338-7F18C386B0E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501298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20B9EE-1683-2240-9772-F1D5F0BDE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A0739C-219D-8542-9EB9-BE31E298A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F148507-B585-A549-A913-9BC4B1D95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B021EE-EF2E-C94E-97A9-3047239D4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9232-CE79-D648-A37D-A4F87C8EAABE}" type="datetimeFigureOut">
              <a:rPr lang="de-DE" smtClean="0"/>
              <a:t>18.01.21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6517C2-4F0C-5641-8777-EB5D15797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71242A-0993-1148-8742-5C1D79D28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C31A-6C38-6C45-9E15-EDE82E357F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368220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803D3F-9F7E-A541-8560-E1B6DBBF1D77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69A6E1-AED6-674F-8402-38063CA05EB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08132371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/>
          <a:lstStyle>
            <a:lvl1pPr algn="l">
              <a:defRPr sz="4409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5D8C20-9417-5444-B6E1-8781556BDB91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FAF53F-D145-1248-9FA0-483912EE3DF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46803933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591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005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0EFBE5-75EA-1946-8367-AB919FB382E9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E13521-9BF6-8E4D-B7E9-7FA806ACAB3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98148700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274A6-52EA-0747-9BCF-BAEFC04F2D25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15D67E-0E57-714E-B551-13832688472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99916068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43A54-D351-5A49-9EFD-AAA0BA55FA0E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CBDDBF-F2E7-CA4D-9CED-DC9DD0C5A77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14749451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7D056-2F2F-8A4E-96C7-4BA9BE59FC4E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3BB112-11A2-2C41-9CF1-311605465FC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95696514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350D0-4457-3341-A336-484BC9D59D62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7CEFAE-A76A-C849-9D0E-4CC45EA1497F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14482943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58B388-3C11-6F45-920E-931954F7A26A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45C0DF-82BD-B44B-B1BB-717DCC165DB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83947674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7AF865-AAEF-C64F-8E89-09B289E259C0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6059B0-DDC1-C340-B2FA-CBC8E3DBD3BF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60291058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1564" y="762968"/>
            <a:ext cx="2405658" cy="61282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591" y="762968"/>
            <a:ext cx="7038777" cy="61282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315E90-E713-514E-85E4-013F871187F1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7CF2D7-59ED-C44D-B5AA-EA83A912686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1003722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9E9D46-F83A-9140-9C7E-5FE36C7D7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EC8AD02-BF1A-6947-8E54-8BC9356498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82D790-8E40-F44D-A917-AA7B9D62D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486268-F1B9-6B4A-B8E1-8C442B028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9232-CE79-D648-A37D-A4F87C8EAABE}" type="datetimeFigureOut">
              <a:rPr lang="de-DE" smtClean="0"/>
              <a:t>18.01.21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24D2EBD-8AB5-234C-9DAF-E0BCB544C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5C5F28D-8B9E-BE4A-981B-6EF7A4E4E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C31A-6C38-6C45-9E15-EDE82E357F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021332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1FB7FE-2E35-B04C-9FEC-F259938247C0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F5F61C-C5D8-B440-9E2E-F45F1C30BCA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36259741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792CAF-234A-554E-863D-FC4F8820D36C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7BA8B8-B2B6-5241-B083-05229646854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24189055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/>
          <a:lstStyle>
            <a:lvl1pPr algn="l">
              <a:defRPr sz="4409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C93A80-93BE-C347-B1B5-0AA5A4DE6020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45E674-9C74-624F-8B08-CB6BF8C2CCD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23455394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591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005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D8EB99-6ED9-6044-B119-690F6DE5E4D1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B7FD63-D0CB-0144-A5D7-7FAF7DFDEA36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66773778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785424-D832-2246-8935-1CCD02561501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50957B-AC84-324C-A769-0B631E721DC6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308825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D264C-9839-3B42-B28E-7D9A73410C06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C0F79E-4095-494C-87CE-12409A65E1B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16973181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2E975E-C4FE-F54F-B36B-99CDB0EA843D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53BC53-E749-904C-82B2-7601F74E4C2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77324620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A091BE-42BF-DC49-AD68-8440369BF06C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063485-986D-6349-9635-0F096E37329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00955929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2107A6-E13C-4249-8756-EB4C1932B3DA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0206BD-8FAA-9F42-8BA1-B584D3D9A7C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3466440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93B5BD-5B6D-084B-B604-7DC97D4D5DED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909B0D-5C55-F243-8969-0E730785E606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3761295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6AF65D-C028-9A40-B49A-2159555C3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1D615F9-7B33-8C42-8972-CAAE3643F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3CEF95-77A7-B34C-A339-FB7C8D468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9232-CE79-D648-A37D-A4F87C8EAABE}" type="datetimeFigureOut">
              <a:rPr lang="de-DE" smtClean="0"/>
              <a:t>18.01.21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D65E42-4DD9-4F49-B847-FE2E83EA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4D50D5-4E66-7449-A710-89803861F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C31A-6C38-6C45-9E15-EDE82E357F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030717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1564" y="762968"/>
            <a:ext cx="2405658" cy="61282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591" y="762968"/>
            <a:ext cx="7038777" cy="61282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CE4BA2-46A0-1044-8DE1-EFA998B6028F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C07E29-E8BB-D04A-BA3D-89E22C7F53E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12797327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B29239-F910-BB4B-B173-8F878876A283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8EEDAA-5CFD-D749-9887-34D511CA36E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22294841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396C2A-68F9-2245-B787-CEE6CF9E385C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97E7AF-D84B-8848-9F7F-1A2B532A07D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60374465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/>
          <a:lstStyle>
            <a:lvl1pPr algn="l">
              <a:defRPr sz="4409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1E0AB-526B-1C45-B97C-C76112389475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638CA9-E78A-2840-A3FC-20A863DC3A5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95170326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591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005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FB8B61-AE82-B144-AD77-5A4122DEA37A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D5B4DB-F0C4-E14B-B610-711AA3895A0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44604287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E01D5B-BDAD-B345-A743-3BDA0CE79F8B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548F88-6178-D14C-A72A-C835366422F1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69255523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761D5E-6597-C340-BBA6-DEC68B9F3D48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50A201-5AB5-6542-91CB-AE81CFEB93D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41602183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D69A53-806B-594D-9D61-5CE619C3F9F2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E0B4C4-6F2E-3742-9759-73F7EF0A650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22826169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FF2D17-BFF2-2D4F-BDF9-04230B9FEBF1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D1D7B6-4E6F-FD4B-B08D-C7F2601FFE2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28882980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84F18B-5377-4842-9401-137488CE4273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E4B702-8CE8-634F-B2A9-4F5022455B11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996832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FCE2137-1DDE-6045-A82D-0FB4F5F38A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2A31CB8-BA90-7B46-8BC2-586D7AF7B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112A1E-BA9A-3241-B378-0C7A7CF45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9232-CE79-D648-A37D-A4F87C8EAABE}" type="datetimeFigureOut">
              <a:rPr lang="de-DE" smtClean="0"/>
              <a:t>18.01.21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7A4026-7344-5549-AE58-F4F34CE0F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1CF30-399A-3A4B-A2B0-54080103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C31A-6C38-6C45-9E15-EDE82E357F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398974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9AF619-64BF-0649-88B8-A0C0F24483CD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08998A-BFAC-A541-A2D1-3B782B85537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620641077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1564" y="762968"/>
            <a:ext cx="2405658" cy="61282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591" y="762968"/>
            <a:ext cx="7038777" cy="61282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984C5E-D5EC-F44A-86B5-9D1384986499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DDDCEF-5C7A-1141-8D5F-03647259524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00302919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6C431-F400-E440-950A-62551EFCA88E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11D436-8F62-BD40-A1AA-875466C75476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91749207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E992DC-7F17-634D-A928-47AE19640BB9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3D2810-89F1-014D-9204-9A6CA5E5F6D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69047122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/>
          <a:lstStyle>
            <a:lvl1pPr algn="l">
              <a:defRPr sz="4409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5B1D72-6C7A-8C4B-A732-561C3B03A6D7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3D9D16-EC26-BE4C-9FDC-4AF60900D25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63986067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591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005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A746CC-3E26-214D-9985-51918D90D49D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60C604-F2B8-C14F-80FA-4DE06E8E25A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85793294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B90430-9B8A-BA4A-AC07-BA7ABF404207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3190C6-C15A-2540-AB37-2303EEC819C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69636457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EC8373-2F6C-C541-94F7-929673F3109E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6BDD36-E440-F64C-B078-29DD4855618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97970449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D2ADE4-DD24-A247-9E9D-090A2257D519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A61ADE-A65E-954B-8325-6478E16F1876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16963621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F3A439-5797-604D-84D3-701B3C04B11A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F9A1E7-FC7E-DC40-ABD2-CD799B6CEB9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015020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4C05D17-1728-E347-A841-568B265AA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9232-CE79-D648-A37D-A4F87C8EAABE}" type="datetimeFigureOut">
              <a:rPr lang="de-DE" smtClean="0"/>
              <a:t>18.01.21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8F450A4-1AEE-B542-AD45-DC1EA9280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A40A49-265B-A446-B1AB-993B9E51C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C31A-6C38-6C45-9E15-EDE82E357F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706064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673DFD-6A08-554E-BE78-7C9B89157636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6CF4C5-EDA1-134F-AA11-68C9C006F37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04700558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18E6C4-98BE-634D-8577-9DBA7C02C91B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820E46-E201-5547-950E-86B483C4539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66701868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1564" y="762968"/>
            <a:ext cx="2405658" cy="61282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591" y="762968"/>
            <a:ext cx="7038777" cy="61282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D3F234-B449-E94F-9CE1-183E2937988B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470F77-B771-8943-8F28-6A647229B4A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83787826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A2E696-C14A-A34B-95EE-9CB1EA0A7948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9A2235-7DED-2D47-8565-6D7934BB653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40686307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3E2F0A-22A0-F244-9695-5C7391BB4080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22283A-DE06-5347-BFCD-993ACBDF4B1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94361165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/>
          <a:lstStyle>
            <a:lvl1pPr algn="l">
              <a:defRPr sz="4409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25D9CF-A750-2440-ACEA-9F214877F438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F012B7-DDFB-084B-A8B4-D34242BEA6B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42027260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591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005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BB64C7-9779-574A-961E-2585EB289A09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9F44AE-C7A1-514A-8EAB-690DF1367E5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01235228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C346BB-D36C-554B-BF5B-8445AE42F15B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0501C7-22EA-4642-AAEB-0608DEC71C5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58642255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8B7027-5B56-5446-A442-89FDEDF68ECF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180482-2052-DD4F-8D0F-8BD87672B8C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944510770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29C962-1E6B-D84E-87E4-5BA54D38ACB9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34BF7F-2D5E-1548-A621-F042DE16E5E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723036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D29610-B378-DA42-877C-A9C464D7463F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9B351D-ED6A-4D4C-965C-F8968388CB4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73191388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1CF3FF-BEA3-8646-9AA3-4AA55552547B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2DAAE3-31AB-F946-B42F-A81D6FE8A6F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61309171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32D7C4-F009-C74C-B621-E7776A276DE1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48D3C9-3251-004D-AF35-AEC6A43E8D9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66705989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744F5C-6E85-F94D-ADE2-D989E2017FA9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3617B8-9E9E-FE4A-BCEE-EE2283DF199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66438288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1564" y="762968"/>
            <a:ext cx="2405658" cy="61282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591" y="762968"/>
            <a:ext cx="7038777" cy="61282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670D14-8A23-274B-B532-6712C682E578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C90764-35BE-9749-9089-5CB5EB96874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54690604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88F3E0-6428-3D41-9266-472EDEF9B189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5CC666-988C-2043-B782-7F55AE8BBDF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366117478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AC5C71-D4E4-9C47-A2EF-97F0F4A4FC72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A4FABD-175F-4840-B5E5-1C818F0E8C2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9694762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/>
          <a:lstStyle>
            <a:lvl1pPr algn="l">
              <a:defRPr sz="4409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E6B9AC-2461-A946-BE02-4FDBECDD61FB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0CBC9D-E681-5344-A8AE-EDD067F759A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54082934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591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005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0D9701-1E9C-9B4D-9EE7-155B4E8EFFF1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CC90FE-B657-834D-9AB5-61AA8F06F296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36475209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A59812-BEB9-4B45-910A-FFD326BD7C50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E104BB-31E7-EE47-AE7A-353E2F3A5D4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51292127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2359BB-26B5-BB4B-BCAB-E9C0435008A0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22A94B-ED01-A54F-8A3D-9B8CFFA3818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95865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/>
          <a:lstStyle>
            <a:lvl1pPr algn="l">
              <a:defRPr sz="4409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7C4DC1-7D02-4994-BD54-74988B047B4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TITEL DER PRÄSENTATION | NAME AUTOR*IN</a:t>
            </a:r>
          </a:p>
        </p:txBody>
      </p:sp>
    </p:spTree>
    <p:extLst>
      <p:ext uri="{BB962C8B-B14F-4D97-AF65-F5344CB8AC3E}">
        <p14:creationId xmlns:p14="http://schemas.microsoft.com/office/powerpoint/2010/main" val="964719825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E0F1B6-523A-7C4B-85A0-C18B6AE2D29C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1FF44-F71F-034F-8473-821E5840268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63339463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CB0401-4C4C-6747-9F0A-9FAC0FB4E4EA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9E13C0-0A44-BC4C-A6F6-562155C05A5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641382528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0CF49-7457-6D4C-BF29-3BA392ACC633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92B63C-7D64-EB45-85BB-7DB6CCAE3576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255537351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3403AD-9B54-4342-B796-5B768CE7679F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B55F98-2A0F-E342-9DE6-8C1C472D3FA1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28526006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F5BD31-E013-D641-89D4-01A4CABD6A43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2BA954-1D50-364B-82B6-5435811A8341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00202014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1564" y="762968"/>
            <a:ext cx="2405658" cy="61282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591" y="762968"/>
            <a:ext cx="7038777" cy="61282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EE4939-1B88-EE4C-9AD7-8826D3CF75C1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9A7CF4-54AC-F949-AAD6-4F957B95FB4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545758407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327324-8CCB-F749-A88B-5586DF9C626F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9F2409-B17B-C04C-A541-3D2C48A1C3A1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05063615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A243F0-4010-2942-8AC2-1D9373D4C6CF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3742D0-1270-104E-BBD3-58796AB2AEF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67355488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/>
          <a:lstStyle>
            <a:lvl1pPr algn="l">
              <a:defRPr sz="4409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EEC435-785B-4E48-9FF4-82820F29EF53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8B923E-14F4-6D40-BD77-84AC78BAC55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16660533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591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005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FEB8E3-8CF4-BF4B-94E7-4D96433B7E0D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8D27D4-7555-1347-9FEF-5C4B5B116D7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144289673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EF023F-256D-8645-8B45-342EE1871D4D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6AB3BB-6C46-F340-8E42-DF4CF74DC68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262394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/>
          <a:lstStyle>
            <a:lvl1pPr algn="l">
              <a:defRPr sz="4409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36FC06-88BA-0340-B49F-22B6DA1A50B3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3BD2AB-87F0-F147-9774-7D050B1F5B0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045761249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EBE9F6-90FA-AB42-8546-AB1436529C5B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256F2C-3A67-8B4A-AED0-5AC8C51D512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84286837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4041A-881F-1244-9F78-E51296FAED3B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855088-DFCA-1E44-B2C7-C73E2701641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166686225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9F0F21-54A2-3341-8A95-C2FCEAF30216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9D4E37-9953-CA49-AFFD-042F0E786EA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162095468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7EA580-BBDA-5B44-8FD0-A835F06802FA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2D6466-2C8E-E347-B5FC-9AACFFA174F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724403019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F55FA3-2D42-EF40-871A-72502CFAC463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E4C5C0-7C10-BC42-B5F3-4143CED8FF1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708497252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1564" y="762968"/>
            <a:ext cx="2405658" cy="61282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591" y="762968"/>
            <a:ext cx="7038777" cy="61282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6CD4A5-FF37-E24D-A228-C59A1251E583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B57890-F79C-4A4C-99D0-6BB4721A9BF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72264729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582173-D58F-124B-9DB0-82020682F993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7A8551-6E03-F74E-9510-015C77AD82E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012151875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23156B-0982-D746-9CF1-522C391EAD51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9F3AAB-0DB9-474E-9B52-45709A1CADE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708224786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/>
          <a:lstStyle>
            <a:lvl1pPr algn="l">
              <a:defRPr sz="4409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B4FD2D-0821-8C46-A7E1-1EAAE613EAC3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1BF96A-D394-7F4D-88BD-7C5658DBDDB1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66863139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591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005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42435-F6DE-CD4A-AE05-6BBB74F9CB5C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EB36EF-0AD6-E341-838C-C95536B69081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9684389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591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005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EAF8DA-6786-F74A-AA7A-3FD78497629C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DA3955-B9B7-F04C-AEFC-C61273DB5A8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584691199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522187-DE0C-3748-A711-E926E291EAE7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294E19-D08A-1A41-8761-3E2D89E6CE0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11280003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65623F-1422-0C4C-9808-3B6CB0275924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6AA380-163B-6840-AA7E-B89C9ED9704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12613173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9F6D10-83F3-9E43-B4F2-21344B5CBFA7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4881C1-8EA2-BC41-9141-01B71C98FE9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255471556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F66BEE-F284-AA43-BD84-1EAF84FD4F07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4D3D42-D4D8-8F4D-B86E-204C93E2E4B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891689029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0D888-8270-BE4A-BC31-82A11925E63D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D999CF-A169-CA4C-A020-83EBDD42FAB1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868021162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45F984-8DD6-9840-929D-086D28B5C2C0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E0051F-A786-B14A-9A9A-8C3B84B039C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729800199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1564" y="762968"/>
            <a:ext cx="2405658" cy="61282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591" y="762968"/>
            <a:ext cx="7038777" cy="61282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07B0F6-EA01-AB48-B561-EBFD27022455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ABC20E-B439-DD45-B5CF-02D8245DCD0F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098577439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05B96A-CDEA-1D43-8C55-45DA4F52C7B5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EFD923-308D-014E-8078-7822165A33B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893126927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7DF82B-A879-9743-B86D-3D9B935F3577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4A4AAC-806C-194C-9591-05620BC03DF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119807308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/>
          <a:lstStyle>
            <a:lvl1pPr algn="l">
              <a:defRPr sz="4409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3A448D-391F-7C45-95D7-4DBB5997E2CC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5C5071-01F7-2D47-A77E-473378CE93C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1460795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12BF58-DAFE-5E45-8690-64E44BB3F561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27E5BD-4A3A-634D-845A-D9CE68962EA1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699164312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591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005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524B50-3223-2E46-96B1-4490404A5115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AB753C-5EC3-7C4E-B40D-2CA1BA14CF9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849058305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4A733-1C4F-184C-9658-C3BD1B48BADA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6B69C7-A99B-0A4F-852B-4D2B9AE3D1CF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885997409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3D8EC9-5A33-DA42-B368-FC556FD27534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5B9CB1-E53C-454C-B783-A393109D719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330713405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C98BD5-9846-E247-86D8-AC8279327469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EBAABD-B920-644A-95E5-DF5661B60B6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649198727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CA3AAB-9058-234D-BC7C-5FDD2F986062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6C743C-6435-8B4B-A881-ABA0B2BA15B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000187676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5B7CE3-4760-FB41-963F-A94232DD3536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C1C081-9647-3C48-9C24-9CEECB2AB7F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761522222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6E929F-604F-AE4B-BA46-19920885F96B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497E4B-1052-7846-8E8B-684F0414C63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67523128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1564" y="762968"/>
            <a:ext cx="2405658" cy="61282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591" y="762968"/>
            <a:ext cx="7038777" cy="61282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6FD59A-7703-E04E-B253-0C00422A9E95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85FD74-A15C-534D-81D2-0332E8FC524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41481971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A4EB61-3486-2E4A-B8CF-8D3A3972FF82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27273E-FA09-F543-854E-405767B84F1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966134494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344C05-E475-4244-868C-9F0D9B2BCDF3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39770A-7879-F34B-ABEA-60CD01C2B08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884903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669508-E563-C245-963D-EDE83FC697AC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580F1A-54A8-6F4E-9E1A-EF028C0B4DE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707966671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/>
          <a:lstStyle>
            <a:lvl1pPr algn="l">
              <a:defRPr sz="4409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69E99-833D-AB49-A1E3-6A2F651D646E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6E9D4B-ACFA-BA46-8ECC-EFE70497BE8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092418851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591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005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BDD642-0D15-0947-800D-F678ABEF02D2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FA9EAD-B42E-A643-961E-4C7D0AA1B37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10194221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E9DB79-3073-E44C-9E7F-D826C7D8F2C0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583AB0-AB2A-2C42-A341-140D3ED4C53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58483535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025F9B-9897-1A4D-B572-D8520806E990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10D095-C9D3-E34F-82EB-E3C8E8326FC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643791984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55A8CA-E58C-B749-BEB2-FF8F0E44AFF4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DD2D08-917E-E34F-ACBE-FEF9AE64332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189429901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D19417-5D53-0E41-9053-1338320626F8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38E4A-B646-454C-AF82-B64053F2496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976820517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E88565-97C1-1C49-BAE8-10BCF5C11ADF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7602D9-7A10-6141-97DD-1D88CCE39AD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532821369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5F282C-29AC-4843-9328-FCD329BEFCBE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0FC9C0-D255-6240-9EAC-A672CF9DBC3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962975917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1564" y="762968"/>
            <a:ext cx="2405658" cy="61282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591" y="762968"/>
            <a:ext cx="7038777" cy="61282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55260D-C243-6A4B-9350-C1A7D6304252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A4CA72-2B22-D04F-8897-C5C50D51161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398213253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78E794-A75B-E54F-AEE9-F2F2EDA836E0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291678-DE18-214C-A128-F723D8A603D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6809599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F5402-BB5A-E847-B8CC-A57AE3E684D7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DA1FB3-4EC2-DA47-92C9-1C941739E7A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123326226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3ED0D5-EC08-1E4B-9B9C-EC123EA0B51A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BFA5B4-8F4C-704F-BD99-9CC3295263F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896289339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/>
          <a:lstStyle>
            <a:lvl1pPr algn="l">
              <a:defRPr sz="4409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108993-0F00-6C4F-86BF-1546F455376B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4B66EA-D5CF-A74A-B7ED-DE82B7C70D5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737126421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591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005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69531-442B-F74B-9C09-2FA5473BC509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A21591-E6AD-D749-BB64-FCBB4131359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952937850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43A11E-2170-B04C-B709-2A7474031D4F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2F93BD-F94F-CE42-9BD3-0E3993ABAF3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93962228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72ADDB-5C98-9347-97AC-41B4995BFB26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A98131-D1B0-554C-8DA3-21F4A9E3CD0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036916517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29806-22A0-D44F-A635-7E5CA75DDCE3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2AF524-D8A8-E442-84C0-B57EC69D2E9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467131694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6072E4-049A-5846-9F3E-4A0912A3B42F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F6EE96-2C9B-B64D-A179-E8B1988F687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196767281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F25714-D9FE-2945-9053-CC7A6AF6C97A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142123-C501-2E4F-8AB6-911364D041E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994093136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245962-E8EB-CB4F-AD6C-2BF485AC9359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B66FB2-BD18-6B4F-9AFA-08A29C99190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471003338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1564" y="762968"/>
            <a:ext cx="2405658" cy="61282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591" y="762968"/>
            <a:ext cx="7038777" cy="61282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FC2A85-BE1F-D740-A218-654BF44A9452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A502AE-0F54-DD4A-B12B-3A6663B67C9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0252819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9AD45A-D02E-2748-A4E4-91FA136DA9AF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71FA82-0465-B34D-9CE1-4D5AB1E5380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118894751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1391D-38C7-094B-9355-62BC257E837A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10B81E-9419-6E47-A509-96A3EB24CA0F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219481084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4087D9-1AA8-854C-AEDD-7A1B20AC7F6D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FB8B6C-F4F8-CA40-B0A9-B266641CF3A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760522535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/>
          <a:lstStyle>
            <a:lvl1pPr algn="l">
              <a:defRPr sz="4409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5AC120-EB7C-B546-88EB-903A160EDDB8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F62550-7797-8E4E-AD5F-61EB0C61247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235484824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591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005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DE1262-3674-4447-82A1-0451360159A8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BCF61F-AEFB-9046-8932-C8C9AA306E6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148790443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7C40AF-C908-924B-A81D-E78CC91B8D35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658294-0AC4-374D-8A56-DAA058A17FF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882649896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53DADD-431D-AE4A-87DB-1D8C597A3051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FF7D22-7896-274C-98BE-24A6A977D09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54665946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EE4F05-8DB1-724C-BD72-841F59CA78BB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5D7843-45EA-2841-9F42-0454C25FF03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791509868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ED12CD-7555-0749-B27E-E2E32D1B632A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FCDEE1-ED08-144B-A94B-4BC0AF85C8E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851983268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0CCB1E-E7C9-774F-BA0B-732503E53545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87BA3A-3E07-134A-BAAA-33899FB315A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23187397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C7080C-AF27-E649-83BE-D6DC5428CED8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8C8764-09A8-124C-ACFE-2A9EF0F6378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7220041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5A9D32-0B4A-2244-9F23-E82D1B603D51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7027EF-EECB-7D49-A732-E7DE77E06A5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588593472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1564" y="762968"/>
            <a:ext cx="2405658" cy="61282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591" y="762968"/>
            <a:ext cx="7038777" cy="61282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1B1041-2F1F-C741-8560-62D1A2DD0318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4D366D-F4E0-6C45-A0EC-9600FF5144A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902518052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A8334-98AD-174B-A9F1-1433465374AA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80AEE6-FBFD-444B-A496-D39C484F695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915343258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28DD70-E9F9-D241-AB42-FB69E0210F37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2C9FBD-FB71-6547-947E-28874BE3B2E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418149358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/>
          <a:lstStyle>
            <a:lvl1pPr algn="l">
              <a:defRPr sz="4409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AE2793-FFB4-4143-A174-3B0D6EC88A25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E8444F-CD33-DB48-A5EE-6152F8C6AE0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111571508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591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005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569C78-B8FB-054B-8412-1F444A36F075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3D297E-E8CB-8344-BA71-BDEA83AC94B6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056305168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778526-726B-5E4C-BD04-FBA426142DAB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A1EE4B-7099-F945-BDF3-228826D0DC2F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096249720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8D9815-2931-0841-9F22-B0363CB12881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03A170-3C69-EA46-B088-7E8C2BCF7A1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094974435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8AB72C-F062-3349-87A4-5FE5E92624C8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6AF0B7-45E3-0C4B-8BB3-57473081174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986378658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2A61DD-2727-DE4A-8F76-E55EE1FB30B2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A1F9F8-6DB1-FD41-90B6-5489F076252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06025095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ED5125-E9F9-3447-AF8F-F5187D3163E4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015D98-932C-BF4D-A4F6-8073EE2350B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378489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581E6E-51F3-DB4F-9157-951C4BC5002A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6D6EA3-09E3-1841-B9D6-28255A3A01C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56461745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ED7CDF-D80D-7B47-B414-9CD3599809CE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A22EB2-618F-D04A-85A0-F56324829B1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30621105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1564" y="762968"/>
            <a:ext cx="2405658" cy="61282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591" y="762968"/>
            <a:ext cx="7038777" cy="61282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751EE7-4342-814E-8314-ACE0E8F868EE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326266-6716-CD48-A252-81748BCD9E4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88225642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96F86B-323F-3D44-AB07-F738EEB1ECE2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CF03C0-DA2E-524F-BF9A-2BC33BDAA0C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083411663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3F7C02-5C3F-A646-90EE-304D8CD5EF57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0142F4-DFDE-F64D-BE81-DCCEBF5CA10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173616306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/>
          <a:lstStyle>
            <a:lvl1pPr algn="l">
              <a:defRPr sz="4409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FD53CA-6BCD-A144-9939-262446D44369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C5BCCC-BFBA-5A47-B09E-C85F7BD3FAC1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260362126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591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005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19DB83-8442-894C-B9F1-6BF9ADF69556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3F7D86-CB8A-F540-B92B-FDFFD04D3F0F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435363223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B2702-AD6E-B143-8066-65B72D4E50FF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7D0844-5B1E-6047-8531-B615892EB811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431875374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02FCA0-4EEE-9D4A-90BF-33EA4BD9FD34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BAB8B9-B7AC-FE4A-BF4A-309ABE142DAF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289290352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46820-CE69-2E41-88FF-9285E7C67F76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553062-B6C8-8845-B666-6F402219F42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666668897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CE65B-97B3-E84B-99E8-21F3B91D331D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1B9E9C-2E5E-2645-A985-60C516A79C0F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8786066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1564" y="762968"/>
            <a:ext cx="2405658" cy="61282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591" y="762968"/>
            <a:ext cx="7038777" cy="61282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818A83-D07B-0340-B3BE-F358BC8AECFC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F71CF9-3E20-2C47-929D-E7604CA945E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119409833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13116E-9CD9-3547-8E85-523C8153AE86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4B634D-0526-8E4A-8852-A211585F37DF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13911007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48D771-B75C-C04A-ADB4-721AF5750428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1D5E71-EC21-AB49-ACBA-333C2E404B9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649736491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1564" y="762968"/>
            <a:ext cx="2405658" cy="61282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591" y="762968"/>
            <a:ext cx="7038777" cy="61282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B05F77-3D80-9A44-87DA-D8CEA55C9BBD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259B7D-7E9D-2D42-B61B-504F7492457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841614160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C1B33C-1B12-8643-B4AA-C5F89CF6636E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A6E788-2450-C243-B4C0-A0C487E1CCA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028000296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241716-2912-DC47-85EC-8549C9F62202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CF8F07-30A1-C247-A93A-178581962AF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81373035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/>
          <a:lstStyle>
            <a:lvl1pPr algn="l">
              <a:defRPr sz="4409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260431-59DC-0946-AE7B-444CE981F3F3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4821E7-75EB-7344-8A4D-35F38D94BEC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820806156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591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005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EECB9A-752E-B84A-93DF-70808EAF5AE8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0D108C-649F-A744-BC10-1DB5C07FC15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652318662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D470F7-1912-614E-BEE6-D7B342738D1F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7ACC59-4A5C-614F-BC64-3311C9132EC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734995234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D72D48-5C36-3846-A29C-55C3F17F3AEE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2D5C92-84BE-4741-9D68-5072AAFAF1E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479635051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320118-4BD2-9B44-B955-88CAA7344C76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8FBED5-8E80-C742-8E1B-FFA37AC3EEF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98741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591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005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7C4DC1-7D02-4994-BD54-74988B047B4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TITEL DER PRÄSENTATION | NAME AUTOR*IN</a:t>
            </a:r>
          </a:p>
        </p:txBody>
      </p:sp>
    </p:spTree>
    <p:extLst>
      <p:ext uri="{BB962C8B-B14F-4D97-AF65-F5344CB8AC3E}">
        <p14:creationId xmlns:p14="http://schemas.microsoft.com/office/powerpoint/2010/main" val="1726606867"/>
      </p:ext>
    </p:extLst>
  </p:cSld>
  <p:clrMapOvr>
    <a:masterClrMapping/>
  </p:clrMapOvr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556866" y="703486"/>
            <a:ext cx="9578082" cy="1104049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2631"/>
              </a:lnSpc>
              <a:defRPr sz="2631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9" name="Textplatzhalter 15"/>
          <p:cNvSpPr>
            <a:spLocks noGrp="1"/>
          </p:cNvSpPr>
          <p:nvPr>
            <p:ph type="body" sz="quarter" idx="11"/>
          </p:nvPr>
        </p:nvSpPr>
        <p:spPr>
          <a:xfrm>
            <a:off x="556866" y="1913860"/>
            <a:ext cx="9578082" cy="4678326"/>
          </a:xfr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56865" y="6887116"/>
            <a:ext cx="270140" cy="402483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DD7C4DC1-7D02-4994-BD54-74988B047B4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27006" y="6887116"/>
            <a:ext cx="7736345" cy="40248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40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| MIZ - Jahresplanung 2021|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1F04B6E-840E-324E-9755-91D9C724951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289490"/>
      </p:ext>
    </p:extLst>
  </p:cSld>
  <p:clrMapOvr>
    <a:masterClrMapping/>
  </p:clrMapOvr>
  <p:hf hdr="0" dt="0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EFA2DD-6DD2-5B49-8640-7B477FD549AC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7940B0-CB89-504D-B334-8FC86559E26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252307150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67284E-1B72-B64A-AD19-A899EF632AA2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D53857-6BF3-C140-9975-C2D29E19743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645327606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236BAF-89BA-A54C-B943-B4430F590507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5685D0-260E-1045-8DFD-B24CECB4C4E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286449187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1564" y="762968"/>
            <a:ext cx="2405658" cy="61282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591" y="762968"/>
            <a:ext cx="7038777" cy="61282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5816B3-0DBD-0040-9169-13E285DA2007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73D8B8-37E3-A446-AA79-096CDC02D75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8607804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D392C8-51BE-514C-8A5A-057EFB1EE5BB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93D116-F48C-C649-8857-0761F318243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7791891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2CF0C6-4917-DA4E-B6B0-54A54DA78C3D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356794-64E1-054D-87D0-7666409591A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4687422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/>
          <a:lstStyle>
            <a:lvl1pPr algn="l">
              <a:defRPr sz="4409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FE2D6E-ADB7-0740-867D-342919793D99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D27C3D-E163-EE46-8B03-F4055963D4B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0961406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591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005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891F12-2309-4B4E-9FC6-02975B2D0666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8F08AC-4D85-8D4C-87C0-754CF4F9FB2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6705034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078B56-545B-3541-AAF9-FF0BD5C3063F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6C8E0B-A628-D045-8D4A-DD58238F6E3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8616331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A3316C-A78B-794A-8151-0B9BC81FB78E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58E6BA-4AF8-8541-8448-873C095FE6E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0804441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8F33BD-D2C3-D447-ACBC-762AF0ED0685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35F5AE-6FBF-C741-8E5D-6394C15108A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658726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25F132-6C97-A949-9815-CED5DAE016AA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4C285E-91B1-8640-A341-2EBF018DC1D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6453676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0238AC-6BE2-4E42-9A5E-7BDEA24F0C54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24189A-5C8D-1144-AF09-FFC687A5AAC1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59900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7C4DC1-7D02-4994-BD54-74988B047B4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TITEL DER PRÄSENTATION | NAME AUTOR*IN</a:t>
            </a:r>
          </a:p>
        </p:txBody>
      </p:sp>
    </p:spTree>
    <p:extLst>
      <p:ext uri="{BB962C8B-B14F-4D97-AF65-F5344CB8AC3E}">
        <p14:creationId xmlns:p14="http://schemas.microsoft.com/office/powerpoint/2010/main" val="72494139"/>
      </p:ext>
    </p:extLst>
  </p:cSld>
  <p:clrMapOvr>
    <a:masterClrMapping/>
  </p:clrMapOvr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F222A-CAC4-F94C-BD0C-794F981BAE5A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5DDAEA-101E-4A43-A4C7-33B0C355F2AF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0054796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1564" y="762968"/>
            <a:ext cx="2405658" cy="61282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591" y="762968"/>
            <a:ext cx="7038777" cy="61282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D1CD95-95DE-EC45-A057-EBB13E295548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CF6EEB-BA47-2147-9904-043E65C3F9F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6667394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52C842-8506-0746-9A8B-950380A0D14C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47CD2F-6C9C-1D4B-B870-6DEE3DF47D4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5486747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38E71E-37FD-A04A-B10A-A3FD73072D60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E5E4FD-250E-EE44-B547-574C09AFA4E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0752944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/>
          <a:lstStyle>
            <a:lvl1pPr algn="l">
              <a:defRPr sz="4409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A53EB3-7D4F-7342-9492-0C58C54E93A1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22B8AD-E751-084E-8008-F7B074363B6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5759374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591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005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D2D21-ECB1-2748-B91C-3CF84335D558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7690A7-BFBD-7F41-8DC9-4A23B93801E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9872740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41A935-C00F-EC4D-9F46-3C72FA1D14F0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420D89-08AE-214C-BFD4-7E03388CD4E6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2232488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E6240A-8351-124E-9005-6165C73252FE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C4EC1E-A3AD-D94E-987B-664085E4A22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1306296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7187FD-A95E-8041-A77D-084357AE3A92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7DA367-4540-A843-B679-955E0DE63E21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874503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E63232-747B-6E4D-8F06-C089DA739A36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8157CA-EAD9-A044-B268-31A18273777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54699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7C4DC1-7D02-4994-BD54-74988B047B4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TITEL DER PRÄSENTATION | NAME AUTOR*IN</a:t>
            </a:r>
          </a:p>
        </p:txBody>
      </p:sp>
    </p:spTree>
    <p:extLst>
      <p:ext uri="{BB962C8B-B14F-4D97-AF65-F5344CB8AC3E}">
        <p14:creationId xmlns:p14="http://schemas.microsoft.com/office/powerpoint/2010/main" val="976628806"/>
      </p:ext>
    </p:extLst>
  </p:cSld>
  <p:clrMapOvr>
    <a:masterClrMapping/>
  </p:clrMapOvr>
  <p:hf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386CD-4DE6-C141-BB43-1F27815B3DDC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B4E43B-F6F3-BF47-AB75-1E597B1115AF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1074307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342762-504D-8248-8507-294B44F5F198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96A1DD-28C0-C042-AC11-22E2EEC9AE1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2087486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1564" y="762968"/>
            <a:ext cx="2405658" cy="61282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591" y="762968"/>
            <a:ext cx="7038777" cy="61282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4715F0-7E60-5A40-B35E-9542B8904B64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6FB807-8392-1E46-9986-E6C134A1D31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7730927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BD082A-6D16-314A-B24D-91673F95A346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39F11E-9A25-4F42-BBD4-628767C5FD6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6609955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2BA8C0-FA9D-7D4A-935C-E6D4EC3536A3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3CAA63-884A-884D-A5B4-032E54AEF66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9972334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/>
          <a:lstStyle>
            <a:lvl1pPr algn="l">
              <a:defRPr sz="4409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DB9180-CFA7-FF44-8AE7-4C20908E7968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B7097E-257C-FE43-9C29-99ABF2EF18E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7777303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591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005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D25FFB-FB5D-5346-BB8A-60536B79BC1C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3A7AFE-DC6B-3F49-843A-8989F9371C5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6302745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A2F4EE-98CB-1B44-A5DC-CC725D6C30E8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6B472D-CB07-8A4A-A888-D71B150A6F5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5404785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CFF01D-6B8E-5A44-92EE-212050BE8783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D09302-1097-CF4E-843D-E823415946F1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5349066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F9B32-1064-9641-972A-B0C7C731F65D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10B039-78A4-884B-9158-61F326B4411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6831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D26C12-2D9A-274E-9F88-F83F2B4C537E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3FCBA3-8CF7-604C-A841-968C194A8D2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8743408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D3C932-8D77-2B40-8EA2-36F315CF94F7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F7479F-2114-5E46-B73F-F3BAF01D8BC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7940204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CBA05-8F56-B54A-9BBF-912F8F1E829A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15A668-CD28-F24A-A839-D2199335EE6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2018214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8B9B7-8A38-0B4B-823F-A060E7C95D83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2E3DD6-E4C9-3748-8FBD-2E1764516E8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6291169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1564" y="762968"/>
            <a:ext cx="2405658" cy="61282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591" y="762968"/>
            <a:ext cx="7038777" cy="61282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DA37A1-FF66-F447-947F-DCB8C4ED374B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77CD09-0879-9543-BC6E-952DB26A4C4F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1860252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BE1E41-A124-D040-B191-D1972525E21B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36D34C-1371-994D-9EFA-64C7B7E0D6E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0952384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9D983D-F546-1749-BCA9-446A18BB48B9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9F7013-6E8B-CF45-BB68-126B039FF82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3462547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/>
          <a:lstStyle>
            <a:lvl1pPr algn="l">
              <a:defRPr sz="4409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5D1F7B-C09B-0C4B-A5C9-8926CFA619E8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85AB23-3410-C344-8690-E4013D78EC9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2389688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591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005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ACF1E-5347-7640-A3F5-69BF7F56FAE2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6ED8FA-CF8D-5242-A7A9-D248C078D03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5146481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A0FB4C-AE76-BE44-8C79-EE092813A924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7D7D34-2016-4243-B0D4-C33D1186D04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471699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829EE2-B616-474C-9A3B-481C98594535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DD2062-211C-A541-9908-C553D2EC3FA6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89532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7C4DC1-7D02-4994-BD54-74988B047B4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TITEL DER PRÄSENTATION | NAME AUTOR*IN</a:t>
            </a:r>
          </a:p>
        </p:txBody>
      </p:sp>
    </p:spTree>
    <p:extLst>
      <p:ext uri="{BB962C8B-B14F-4D97-AF65-F5344CB8AC3E}">
        <p14:creationId xmlns:p14="http://schemas.microsoft.com/office/powerpoint/2010/main" val="946407630"/>
      </p:ext>
    </p:extLst>
  </p:cSld>
  <p:clrMapOvr>
    <a:masterClrMapping/>
  </p:clrMapOvr>
  <p:hf hd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FD93FE-0A78-444F-B144-4A3C4749D652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4672BC-1686-B248-9A8D-FC5F5FBEE31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7480225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E5A810-21A4-2C4D-BC30-10A0C7713534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11B0BC-2753-9A4F-A152-555A2773614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0157110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B79C68-5575-0746-80D7-A6ACE6730A0D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CA9DC2-D5CD-524C-BF7B-5BD9654DD55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4080289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85AE9D-6F26-F14A-BDFE-9EE1E71F712E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88BC17-97F4-E545-8968-8986745B5D66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6834357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1564" y="762968"/>
            <a:ext cx="2405658" cy="61282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591" y="762968"/>
            <a:ext cx="7038777" cy="61282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95D97D-3506-994A-AD81-90630F70CB69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5F2C30-CB13-844D-A11D-91F58BCD675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17124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8DC4A0-391B-0940-A2C8-7AF695D4A41D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47C0AB-358F-004C-92DF-8D0D07B0100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5675438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5D7E9D-300D-704A-9EF5-DCEA985A7EB4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000916-2A70-9A41-9C0D-F48F024D8DA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8392394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/>
          <a:lstStyle>
            <a:lvl1pPr algn="l">
              <a:defRPr sz="4409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010E21-9C31-7546-9AFB-AA5E1A19BBCB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7ED44F-A895-CA44-8E92-7169C1AC35AF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520674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591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005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C6512B-1DA0-2346-8EA2-58305B19D52A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A6C962-0712-344A-8BA5-CC6F4D53E81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31580354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2189C-D0C9-B14D-A063-45B0F6B68A0F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D4A4F2-80EF-5E42-B2AF-D164F2C2592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72410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7C4DC1-7D02-4994-BD54-74988B047B4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| TITEL DER PRÄSENTATION | NAME AUTOR*IN</a:t>
            </a:r>
          </a:p>
        </p:txBody>
      </p:sp>
    </p:spTree>
    <p:extLst>
      <p:ext uri="{BB962C8B-B14F-4D97-AF65-F5344CB8AC3E}">
        <p14:creationId xmlns:p14="http://schemas.microsoft.com/office/powerpoint/2010/main" val="2225328858"/>
      </p:ext>
    </p:extLst>
  </p:cSld>
  <p:clrMapOvr>
    <a:masterClrMapping/>
  </p:clrMapOvr>
  <p:hf hd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798EAA-A4CA-F84B-ACCA-ED57631C5791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8FA44B-046E-3344-BD18-8AFBF28B67A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2930522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4C0529-157D-8444-AFFA-D5AB8B1B492C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9169DA-CE4E-C84E-A8AF-2685EC29E34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3624049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EDEBDB-D92A-4C4A-A27D-CB3A017BD249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F2521B-FB0C-154E-8D8F-9A722ACF489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5546506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27A941-0E2A-A64D-AE87-4C16D7F997C7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57A53F-78C6-2F43-9653-92E0CC0F7B8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5634980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64EF1C-CFE3-854E-9475-3C40A349A226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801463-9ECE-AD4D-A79C-2203193C4DF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8467436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1564" y="762968"/>
            <a:ext cx="2405658" cy="61282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591" y="762968"/>
            <a:ext cx="7038777" cy="61282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D696F9-E70A-7841-B139-EB23F6817346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1D3A21-57F9-7046-9C6F-D3B145B0420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83002710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FDE3C8-58E9-C247-9767-7802E0A6CC57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FD00DF-7EAB-CB43-B791-9DB783F2EDC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20143050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E6BCFF-BF54-8F49-99FF-F96BE14D758A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5B485D-F0DF-754C-AAB4-28FD6277E56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08400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/>
          <a:lstStyle>
            <a:lvl1pPr algn="l">
              <a:defRPr sz="4409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61451-530E-A441-AA0A-881EDC7437BC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AF9AFF-70D2-894D-B63A-C52C6B2E62B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11514135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591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005" y="1559184"/>
            <a:ext cx="4722217" cy="533202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256F22-D1D2-9A4D-9C4E-ED41AEFE20A9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D42B73-CA35-974F-AF1D-13B39047CB9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</p:spTree>
    <p:extLst>
      <p:ext uri="{BB962C8B-B14F-4D97-AF65-F5344CB8AC3E}">
        <p14:creationId xmlns:p14="http://schemas.microsoft.com/office/powerpoint/2010/main" val="64982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image" Target="../media/image2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Relationship Id="rId14" Type="http://schemas.openxmlformats.org/officeDocument/2006/relationships/image" Target="../media/image2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image" Target="../media/image2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Relationship Id="rId14" Type="http://schemas.openxmlformats.org/officeDocument/2006/relationships/image" Target="../media/image2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Relationship Id="rId14" Type="http://schemas.openxmlformats.org/officeDocument/2006/relationships/image" Target="../media/image2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6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11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54.xml"/><Relationship Id="rId10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8.xml"/><Relationship Id="rId14" Type="http://schemas.openxmlformats.org/officeDocument/2006/relationships/image" Target="../media/image2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3.xml"/><Relationship Id="rId7" Type="http://schemas.openxmlformats.org/officeDocument/2006/relationships/slideLayout" Target="../slideLayouts/slideLayout267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62.xml"/><Relationship Id="rId1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6.xml"/><Relationship Id="rId11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65.xml"/><Relationship Id="rId10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64.xml"/><Relationship Id="rId9" Type="http://schemas.openxmlformats.org/officeDocument/2006/relationships/slideLayout" Target="../slideLayouts/slideLayout269.xml"/><Relationship Id="rId14" Type="http://schemas.openxmlformats.org/officeDocument/2006/relationships/image" Target="../media/image2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Relationship Id="rId14" Type="http://schemas.openxmlformats.org/officeDocument/2006/relationships/image" Target="../media/image2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89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8.xml"/><Relationship Id="rId11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87.xml"/><Relationship Id="rId10" Type="http://schemas.openxmlformats.org/officeDocument/2006/relationships/slideLayout" Target="../slideLayouts/slideLayout292.xml"/><Relationship Id="rId4" Type="http://schemas.openxmlformats.org/officeDocument/2006/relationships/slideLayout" Target="../slideLayouts/slideLayout286.xml"/><Relationship Id="rId9" Type="http://schemas.openxmlformats.org/officeDocument/2006/relationships/slideLayout" Target="../slideLayouts/slideLayout291.xml"/><Relationship Id="rId14" Type="http://schemas.openxmlformats.org/officeDocument/2006/relationships/image" Target="../media/image2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300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5.xml"/><Relationship Id="rId1" Type="http://schemas.openxmlformats.org/officeDocument/2006/relationships/slideLayout" Target="../slideLayouts/slideLayout294.xml"/><Relationship Id="rId6" Type="http://schemas.openxmlformats.org/officeDocument/2006/relationships/slideLayout" Target="../slideLayouts/slideLayout299.xml"/><Relationship Id="rId11" Type="http://schemas.openxmlformats.org/officeDocument/2006/relationships/slideLayout" Target="../slideLayouts/slideLayout304.xml"/><Relationship Id="rId5" Type="http://schemas.openxmlformats.org/officeDocument/2006/relationships/slideLayout" Target="../slideLayouts/slideLayout298.xml"/><Relationship Id="rId10" Type="http://schemas.openxmlformats.org/officeDocument/2006/relationships/slideLayout" Target="../slideLayouts/slideLayout303.xml"/><Relationship Id="rId4" Type="http://schemas.openxmlformats.org/officeDocument/2006/relationships/slideLayout" Target="../slideLayouts/slideLayout297.xml"/><Relationship Id="rId9" Type="http://schemas.openxmlformats.org/officeDocument/2006/relationships/slideLayout" Target="../slideLayouts/slideLayout302.xml"/><Relationship Id="rId14" Type="http://schemas.openxmlformats.org/officeDocument/2006/relationships/image" Target="../media/image2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7.xml"/><Relationship Id="rId7" Type="http://schemas.openxmlformats.org/officeDocument/2006/relationships/slideLayout" Target="../slideLayouts/slideLayout311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6.xml"/><Relationship Id="rId1" Type="http://schemas.openxmlformats.org/officeDocument/2006/relationships/slideLayout" Target="../slideLayouts/slideLayout305.xml"/><Relationship Id="rId6" Type="http://schemas.openxmlformats.org/officeDocument/2006/relationships/slideLayout" Target="../slideLayouts/slideLayout310.xml"/><Relationship Id="rId11" Type="http://schemas.openxmlformats.org/officeDocument/2006/relationships/slideLayout" Target="../slideLayouts/slideLayout315.xml"/><Relationship Id="rId5" Type="http://schemas.openxmlformats.org/officeDocument/2006/relationships/slideLayout" Target="../slideLayouts/slideLayout309.xml"/><Relationship Id="rId10" Type="http://schemas.openxmlformats.org/officeDocument/2006/relationships/slideLayout" Target="../slideLayouts/slideLayout314.xml"/><Relationship Id="rId4" Type="http://schemas.openxmlformats.org/officeDocument/2006/relationships/slideLayout" Target="../slideLayouts/slideLayout308.xml"/><Relationship Id="rId9" Type="http://schemas.openxmlformats.org/officeDocument/2006/relationships/slideLayout" Target="../slideLayouts/slideLayout313.xml"/><Relationship Id="rId14" Type="http://schemas.openxmlformats.org/officeDocument/2006/relationships/image" Target="../media/image2.pn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8.xml"/><Relationship Id="rId7" Type="http://schemas.openxmlformats.org/officeDocument/2006/relationships/slideLayout" Target="../slideLayouts/slideLayout322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7.xml"/><Relationship Id="rId1" Type="http://schemas.openxmlformats.org/officeDocument/2006/relationships/slideLayout" Target="../slideLayouts/slideLayout316.xml"/><Relationship Id="rId6" Type="http://schemas.openxmlformats.org/officeDocument/2006/relationships/slideLayout" Target="../slideLayouts/slideLayout321.xml"/><Relationship Id="rId11" Type="http://schemas.openxmlformats.org/officeDocument/2006/relationships/slideLayout" Target="../slideLayouts/slideLayout326.xml"/><Relationship Id="rId5" Type="http://schemas.openxmlformats.org/officeDocument/2006/relationships/slideLayout" Target="../slideLayouts/slideLayout320.xml"/><Relationship Id="rId10" Type="http://schemas.openxmlformats.org/officeDocument/2006/relationships/slideLayout" Target="../slideLayouts/slideLayout325.xml"/><Relationship Id="rId4" Type="http://schemas.openxmlformats.org/officeDocument/2006/relationships/slideLayout" Target="../slideLayouts/slideLayout319.xml"/><Relationship Id="rId9" Type="http://schemas.openxmlformats.org/officeDocument/2006/relationships/slideLayout" Target="../slideLayouts/slideLayout324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29.xml"/><Relationship Id="rId7" Type="http://schemas.openxmlformats.org/officeDocument/2006/relationships/slideLayout" Target="../slideLayouts/slideLayout333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8.xml"/><Relationship Id="rId1" Type="http://schemas.openxmlformats.org/officeDocument/2006/relationships/slideLayout" Target="../slideLayouts/slideLayout327.xml"/><Relationship Id="rId6" Type="http://schemas.openxmlformats.org/officeDocument/2006/relationships/slideLayout" Target="../slideLayouts/slideLayout332.xml"/><Relationship Id="rId11" Type="http://schemas.openxmlformats.org/officeDocument/2006/relationships/slideLayout" Target="../slideLayouts/slideLayout337.xml"/><Relationship Id="rId5" Type="http://schemas.openxmlformats.org/officeDocument/2006/relationships/slideLayout" Target="../slideLayouts/slideLayout331.xml"/><Relationship Id="rId10" Type="http://schemas.openxmlformats.org/officeDocument/2006/relationships/slideLayout" Target="../slideLayouts/slideLayout336.xml"/><Relationship Id="rId4" Type="http://schemas.openxmlformats.org/officeDocument/2006/relationships/slideLayout" Target="../slideLayouts/slideLayout330.xml"/><Relationship Id="rId9" Type="http://schemas.openxmlformats.org/officeDocument/2006/relationships/slideLayout" Target="../slideLayouts/slideLayout335.xml"/><Relationship Id="rId14" Type="http://schemas.openxmlformats.org/officeDocument/2006/relationships/image" Target="../media/image2.pn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0.xml"/><Relationship Id="rId7" Type="http://schemas.openxmlformats.org/officeDocument/2006/relationships/slideLayout" Target="../slideLayouts/slideLayout344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9.xml"/><Relationship Id="rId1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43.xml"/><Relationship Id="rId11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42.xml"/><Relationship Id="rId10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341.xml"/><Relationship Id="rId9" Type="http://schemas.openxmlformats.org/officeDocument/2006/relationships/slideLayout" Target="../slideLayouts/slideLayout346.xml"/><Relationship Id="rId14" Type="http://schemas.openxmlformats.org/officeDocument/2006/relationships/image" Target="../media/image2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51.xml"/><Relationship Id="rId7" Type="http://schemas.openxmlformats.org/officeDocument/2006/relationships/slideLayout" Target="../slideLayouts/slideLayout355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50.xm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5" Type="http://schemas.openxmlformats.org/officeDocument/2006/relationships/slideLayout" Target="../slideLayouts/slideLayout353.xml"/><Relationship Id="rId10" Type="http://schemas.openxmlformats.org/officeDocument/2006/relationships/slideLayout" Target="../slideLayouts/slideLayout358.xm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Relationship Id="rId14" Type="http://schemas.openxmlformats.org/officeDocument/2006/relationships/image" Target="../media/image2.pn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2.xml"/><Relationship Id="rId7" Type="http://schemas.openxmlformats.org/officeDocument/2006/relationships/slideLayout" Target="../slideLayouts/slideLayout366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61.xml"/><Relationship Id="rId1" Type="http://schemas.openxmlformats.org/officeDocument/2006/relationships/slideLayout" Target="../slideLayouts/slideLayout360.xml"/><Relationship Id="rId6" Type="http://schemas.openxmlformats.org/officeDocument/2006/relationships/slideLayout" Target="../slideLayouts/slideLayout365.xml"/><Relationship Id="rId11" Type="http://schemas.openxmlformats.org/officeDocument/2006/relationships/slideLayout" Target="../slideLayouts/slideLayout370.xml"/><Relationship Id="rId5" Type="http://schemas.openxmlformats.org/officeDocument/2006/relationships/slideLayout" Target="../slideLayouts/slideLayout364.xml"/><Relationship Id="rId10" Type="http://schemas.openxmlformats.org/officeDocument/2006/relationships/slideLayout" Target="../slideLayouts/slideLayout369.xml"/><Relationship Id="rId4" Type="http://schemas.openxmlformats.org/officeDocument/2006/relationships/slideLayout" Target="../slideLayouts/slideLayout363.xml"/><Relationship Id="rId9" Type="http://schemas.openxmlformats.org/officeDocument/2006/relationships/slideLayout" Target="../slideLayouts/slideLayout368.xml"/><Relationship Id="rId14" Type="http://schemas.openxmlformats.org/officeDocument/2006/relationships/image" Target="../media/image2.pn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3.xml"/><Relationship Id="rId7" Type="http://schemas.openxmlformats.org/officeDocument/2006/relationships/slideLayout" Target="../slideLayouts/slideLayout377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72.xml"/><Relationship Id="rId1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6.xml"/><Relationship Id="rId11" Type="http://schemas.openxmlformats.org/officeDocument/2006/relationships/slideLayout" Target="../slideLayouts/slideLayout381.xml"/><Relationship Id="rId5" Type="http://schemas.openxmlformats.org/officeDocument/2006/relationships/slideLayout" Target="../slideLayouts/slideLayout375.xml"/><Relationship Id="rId10" Type="http://schemas.openxmlformats.org/officeDocument/2006/relationships/slideLayout" Target="../slideLayouts/slideLayout380.xml"/><Relationship Id="rId4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79.xml"/><Relationship Id="rId14" Type="http://schemas.openxmlformats.org/officeDocument/2006/relationships/image" Target="../media/image2.pn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4.xml"/><Relationship Id="rId7" Type="http://schemas.openxmlformats.org/officeDocument/2006/relationships/slideLayout" Target="../slideLayouts/slideLayout388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83.xml"/><Relationship Id="rId1" Type="http://schemas.openxmlformats.org/officeDocument/2006/relationships/slideLayout" Target="../slideLayouts/slideLayout382.xml"/><Relationship Id="rId6" Type="http://schemas.openxmlformats.org/officeDocument/2006/relationships/slideLayout" Target="../slideLayouts/slideLayout387.xml"/><Relationship Id="rId11" Type="http://schemas.openxmlformats.org/officeDocument/2006/relationships/slideLayout" Target="../slideLayouts/slideLayout392.xml"/><Relationship Id="rId5" Type="http://schemas.openxmlformats.org/officeDocument/2006/relationships/slideLayout" Target="../slideLayouts/slideLayout386.xml"/><Relationship Id="rId10" Type="http://schemas.openxmlformats.org/officeDocument/2006/relationships/slideLayout" Target="../slideLayouts/slideLayout391.xml"/><Relationship Id="rId4" Type="http://schemas.openxmlformats.org/officeDocument/2006/relationships/slideLayout" Target="../slideLayouts/slideLayout385.xml"/><Relationship Id="rId9" Type="http://schemas.openxmlformats.org/officeDocument/2006/relationships/slideLayout" Target="../slideLayouts/slideLayout390.xml"/><Relationship Id="rId14" Type="http://schemas.openxmlformats.org/officeDocument/2006/relationships/image" Target="../media/image2.pn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5.xml"/><Relationship Id="rId7" Type="http://schemas.openxmlformats.org/officeDocument/2006/relationships/slideLayout" Target="../slideLayouts/slideLayout399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94.xml"/><Relationship Id="rId1" Type="http://schemas.openxmlformats.org/officeDocument/2006/relationships/slideLayout" Target="../slideLayouts/slideLayout393.xml"/><Relationship Id="rId6" Type="http://schemas.openxmlformats.org/officeDocument/2006/relationships/slideLayout" Target="../slideLayouts/slideLayout398.xml"/><Relationship Id="rId11" Type="http://schemas.openxmlformats.org/officeDocument/2006/relationships/slideLayout" Target="../slideLayouts/slideLayout403.xml"/><Relationship Id="rId5" Type="http://schemas.openxmlformats.org/officeDocument/2006/relationships/slideLayout" Target="../slideLayouts/slideLayout397.xml"/><Relationship Id="rId10" Type="http://schemas.openxmlformats.org/officeDocument/2006/relationships/slideLayout" Target="../slideLayouts/slideLayout402.xml"/><Relationship Id="rId4" Type="http://schemas.openxmlformats.org/officeDocument/2006/relationships/slideLayout" Target="../slideLayouts/slideLayout396.xml"/><Relationship Id="rId9" Type="http://schemas.openxmlformats.org/officeDocument/2006/relationships/slideLayout" Target="../slideLayouts/slideLayout40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559184"/>
            <a:ext cx="9622632" cy="53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400388" name="Picture 1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5"/>
          <a:stretch>
            <a:fillRect/>
          </a:stretch>
        </p:blipFill>
        <p:spPr bwMode="auto">
          <a:xfrm>
            <a:off x="3771834" y="349985"/>
            <a:ext cx="3118445" cy="3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040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762967"/>
            <a:ext cx="9622632" cy="6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9761" y="7006699"/>
            <a:ext cx="1603772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3533" y="7027698"/>
            <a:ext cx="623689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48222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DD7C4DC1-7D02-4994-BD54-74988B047B4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590" y="7006699"/>
            <a:ext cx="7395171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1055191" eaLnBrk="0" hangingPunct="0">
              <a:spcBef>
                <a:spcPct val="20000"/>
              </a:spcBef>
              <a:buFont typeface="Arial" charset="0"/>
              <a:buNone/>
              <a:defRPr sz="1102">
                <a:solidFill>
                  <a:srgbClr val="393938"/>
                </a:solidFill>
              </a:defRPr>
            </a:lvl1pPr>
          </a:lstStyle>
          <a:p>
            <a:r>
              <a:rPr lang="de-DE"/>
              <a:t>| TITEL DER PRÄSENTATION | NAME AUTOR*IN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57B6E81-A646-4D45-B4ED-E0F10B4C26B5}"/>
              </a:ext>
            </a:extLst>
          </p:cNvPr>
          <p:cNvSpPr/>
          <p:nvPr userDrawn="1"/>
        </p:nvSpPr>
        <p:spPr>
          <a:xfrm>
            <a:off x="-1" y="-1"/>
            <a:ext cx="10691813" cy="755967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949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695" r:id="rId13"/>
    <p:sldLayoutId id="2147483696" r:id="rId14"/>
    <p:sldLayoutId id="2147483697" r:id="rId15"/>
    <p:sldLayoutId id="2147483698" r:id="rId16"/>
  </p:sldLayoutIdLst>
  <p:hf hdr="0" dt="0"/>
  <p:txStyles>
    <p:titleStyle>
      <a:lvl1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+mj-lt"/>
          <a:ea typeface="+mj-ea"/>
          <a:cs typeface="+mj-cs"/>
        </a:defRPr>
      </a:lvl1pPr>
      <a:lvl2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2pPr>
      <a:lvl3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3pPr>
      <a:lvl4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4pPr>
      <a:lvl5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5pPr>
      <a:lvl6pPr marL="503972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6pPr>
      <a:lvl7pPr marL="1007943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7pPr>
      <a:lvl8pPr marL="1511915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8pPr>
      <a:lvl9pPr marL="2015886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5478" indent="-395478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9"/>
        </a:buBlip>
        <a:defRPr sz="1764">
          <a:solidFill>
            <a:srgbClr val="393938"/>
          </a:solidFill>
          <a:latin typeface="+mn-lt"/>
          <a:ea typeface="+mn-ea"/>
          <a:cs typeface="+mn-cs"/>
        </a:defRPr>
      </a:lvl1pPr>
      <a:lvl2pPr marL="857452" indent="-328981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9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2pPr>
      <a:lvl3pPr marL="131942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9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3pPr>
      <a:lvl4pPr marL="184789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9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4pPr>
      <a:lvl5pPr marL="2374617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9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5pPr>
      <a:lvl6pPr marL="2878588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9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6pPr>
      <a:lvl7pPr marL="3382560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9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7pPr>
      <a:lvl8pPr marL="3886531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9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8pPr>
      <a:lvl9pPr marL="4390503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9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559184"/>
            <a:ext cx="9622632" cy="53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05859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5"/>
          <a:stretch>
            <a:fillRect/>
          </a:stretch>
        </p:blipFill>
        <p:spPr bwMode="auto">
          <a:xfrm>
            <a:off x="3771834" y="349985"/>
            <a:ext cx="3118445" cy="3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586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762967"/>
            <a:ext cx="9622632" cy="6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9761" y="7006699"/>
            <a:ext cx="1603772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FA414032-4E42-1F45-84D0-F4F3A8EE638E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3533" y="7027698"/>
            <a:ext cx="623689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48222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FCAD7E6E-6B1C-E94C-9543-BE876493959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590" y="7006699"/>
            <a:ext cx="7395171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1055191" eaLnBrk="0" hangingPunct="0">
              <a:spcBef>
                <a:spcPct val="20000"/>
              </a:spcBef>
              <a:buFont typeface="Arial" charset="0"/>
              <a:buNone/>
              <a:defRPr sz="1102">
                <a:solidFill>
                  <a:srgbClr val="393938"/>
                </a:solidFill>
              </a:defRPr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  <p:grpSp>
        <p:nvGrpSpPr>
          <p:cNvPr id="505864" name="Gruppieren 7"/>
          <p:cNvGrpSpPr>
            <a:grpSpLocks/>
          </p:cNvGrpSpPr>
          <p:nvPr/>
        </p:nvGrpSpPr>
        <p:grpSpPr bwMode="auto">
          <a:xfrm>
            <a:off x="9229113" y="127746"/>
            <a:ext cx="1336477" cy="708719"/>
            <a:chOff x="7786688" y="285750"/>
            <a:chExt cx="1143000" cy="642938"/>
          </a:xfrm>
        </p:grpSpPr>
        <p:sp>
          <p:nvSpPr>
            <p:cNvPr id="505865" name="Rectangle 13"/>
            <p:cNvSpPr>
              <a:spLocks noChangeArrowheads="1"/>
            </p:cNvSpPr>
            <p:nvPr/>
          </p:nvSpPr>
          <p:spPr bwMode="auto">
            <a:xfrm rot="5400000">
              <a:off x="8643938" y="64293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05866" name="Rectangle 13"/>
            <p:cNvSpPr>
              <a:spLocks noChangeArrowheads="1"/>
            </p:cNvSpPr>
            <p:nvPr/>
          </p:nvSpPr>
          <p:spPr bwMode="auto">
            <a:xfrm rot="5400000">
              <a:off x="8286750" y="64293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05867" name="Rectangle 13"/>
            <p:cNvSpPr>
              <a:spLocks noChangeArrowheads="1"/>
            </p:cNvSpPr>
            <p:nvPr/>
          </p:nvSpPr>
          <p:spPr bwMode="auto">
            <a:xfrm rot="5400000">
              <a:off x="7929563" y="64293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05868" name="Rectangle 13"/>
            <p:cNvSpPr>
              <a:spLocks noChangeArrowheads="1"/>
            </p:cNvSpPr>
            <p:nvPr/>
          </p:nvSpPr>
          <p:spPr bwMode="auto">
            <a:xfrm rot="5400000">
              <a:off x="8501063" y="28575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05869" name="Rectangle 13"/>
            <p:cNvSpPr>
              <a:spLocks noChangeArrowheads="1"/>
            </p:cNvSpPr>
            <p:nvPr/>
          </p:nvSpPr>
          <p:spPr bwMode="auto">
            <a:xfrm rot="5400000">
              <a:off x="8143875" y="28575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05870" name="Rectangle 13"/>
            <p:cNvSpPr>
              <a:spLocks noChangeArrowheads="1"/>
            </p:cNvSpPr>
            <p:nvPr/>
          </p:nvSpPr>
          <p:spPr bwMode="auto">
            <a:xfrm rot="5400000">
              <a:off x="7786688" y="285750"/>
              <a:ext cx="285750" cy="285750"/>
            </a:xfrm>
            <a:prstGeom prst="rect">
              <a:avLst/>
            </a:prstGeom>
            <a:solidFill>
              <a:srgbClr val="742128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15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/>
  <p:txStyles>
    <p:titleStyle>
      <a:lvl1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+mj-lt"/>
          <a:ea typeface="+mj-ea"/>
          <a:cs typeface="+mj-cs"/>
        </a:defRPr>
      </a:lvl1pPr>
      <a:lvl2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2pPr>
      <a:lvl3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3pPr>
      <a:lvl4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4pPr>
      <a:lvl5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5pPr>
      <a:lvl6pPr marL="503972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6pPr>
      <a:lvl7pPr marL="1007943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7pPr>
      <a:lvl8pPr marL="1511915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8pPr>
      <a:lvl9pPr marL="2015886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5478" indent="-395478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+mn-ea"/>
          <a:cs typeface="+mn-cs"/>
        </a:defRPr>
      </a:lvl1pPr>
      <a:lvl2pPr marL="857452" indent="-328981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2pPr>
      <a:lvl3pPr marL="131942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3pPr>
      <a:lvl4pPr marL="184789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4pPr>
      <a:lvl5pPr marL="2374617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5pPr>
      <a:lvl6pPr marL="2878588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6pPr>
      <a:lvl7pPr marL="3382560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7pPr>
      <a:lvl8pPr marL="3886531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8pPr>
      <a:lvl9pPr marL="4390503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559184"/>
            <a:ext cx="9622632" cy="53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06883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5"/>
          <a:stretch>
            <a:fillRect/>
          </a:stretch>
        </p:blipFill>
        <p:spPr bwMode="auto">
          <a:xfrm>
            <a:off x="3771834" y="349985"/>
            <a:ext cx="3118445" cy="3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688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762967"/>
            <a:ext cx="9622632" cy="6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9761" y="7006699"/>
            <a:ext cx="1603772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705C858C-FC70-344E-9700-C786E0ABD2EE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3533" y="7027698"/>
            <a:ext cx="623689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48222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8D6B75E8-A878-1E4F-B487-D059EB0A4F6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590" y="7006699"/>
            <a:ext cx="7395171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1055191" eaLnBrk="0" hangingPunct="0">
              <a:spcBef>
                <a:spcPct val="20000"/>
              </a:spcBef>
              <a:buFont typeface="Arial" charset="0"/>
              <a:buNone/>
              <a:defRPr sz="1102">
                <a:solidFill>
                  <a:srgbClr val="393938"/>
                </a:solidFill>
              </a:defRPr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  <p:grpSp>
        <p:nvGrpSpPr>
          <p:cNvPr id="506888" name="Gruppieren 7"/>
          <p:cNvGrpSpPr>
            <a:grpSpLocks/>
          </p:cNvGrpSpPr>
          <p:nvPr/>
        </p:nvGrpSpPr>
        <p:grpSpPr bwMode="auto">
          <a:xfrm>
            <a:off x="9229113" y="127746"/>
            <a:ext cx="1336477" cy="708719"/>
            <a:chOff x="7786688" y="285750"/>
            <a:chExt cx="1143000" cy="642938"/>
          </a:xfrm>
        </p:grpSpPr>
        <p:sp>
          <p:nvSpPr>
            <p:cNvPr id="506889" name="Rectangle 13"/>
            <p:cNvSpPr>
              <a:spLocks noChangeArrowheads="1"/>
            </p:cNvSpPr>
            <p:nvPr/>
          </p:nvSpPr>
          <p:spPr bwMode="auto">
            <a:xfrm rot="5400000">
              <a:off x="8643938" y="64293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06890" name="Rectangle 13"/>
            <p:cNvSpPr>
              <a:spLocks noChangeArrowheads="1"/>
            </p:cNvSpPr>
            <p:nvPr/>
          </p:nvSpPr>
          <p:spPr bwMode="auto">
            <a:xfrm rot="5400000">
              <a:off x="8286750" y="64293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06891" name="Rectangle 13"/>
            <p:cNvSpPr>
              <a:spLocks noChangeArrowheads="1"/>
            </p:cNvSpPr>
            <p:nvPr/>
          </p:nvSpPr>
          <p:spPr bwMode="auto">
            <a:xfrm rot="5400000">
              <a:off x="7929563" y="64293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06892" name="Rectangle 13"/>
            <p:cNvSpPr>
              <a:spLocks noChangeArrowheads="1"/>
            </p:cNvSpPr>
            <p:nvPr/>
          </p:nvSpPr>
          <p:spPr bwMode="auto">
            <a:xfrm rot="5400000">
              <a:off x="8501063" y="28575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06893" name="Rectangle 13"/>
            <p:cNvSpPr>
              <a:spLocks noChangeArrowheads="1"/>
            </p:cNvSpPr>
            <p:nvPr/>
          </p:nvSpPr>
          <p:spPr bwMode="auto">
            <a:xfrm rot="5400000">
              <a:off x="8143875" y="285750"/>
              <a:ext cx="285750" cy="285750"/>
            </a:xfrm>
            <a:prstGeom prst="rect">
              <a:avLst/>
            </a:prstGeom>
            <a:solidFill>
              <a:srgbClr val="742128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06894" name="Rectangle 13"/>
            <p:cNvSpPr>
              <a:spLocks noChangeArrowheads="1"/>
            </p:cNvSpPr>
            <p:nvPr/>
          </p:nvSpPr>
          <p:spPr bwMode="auto">
            <a:xfrm rot="5400000">
              <a:off x="7786688" y="28575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533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hdr="0"/>
  <p:txStyles>
    <p:titleStyle>
      <a:lvl1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+mj-lt"/>
          <a:ea typeface="+mj-ea"/>
          <a:cs typeface="+mj-cs"/>
        </a:defRPr>
      </a:lvl1pPr>
      <a:lvl2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2pPr>
      <a:lvl3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3pPr>
      <a:lvl4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4pPr>
      <a:lvl5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5pPr>
      <a:lvl6pPr marL="503972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6pPr>
      <a:lvl7pPr marL="1007943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7pPr>
      <a:lvl8pPr marL="1511915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8pPr>
      <a:lvl9pPr marL="2015886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5478" indent="-395478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+mn-ea"/>
          <a:cs typeface="+mn-cs"/>
        </a:defRPr>
      </a:lvl1pPr>
      <a:lvl2pPr marL="857452" indent="-328981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2pPr>
      <a:lvl3pPr marL="131942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3pPr>
      <a:lvl4pPr marL="184789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4pPr>
      <a:lvl5pPr marL="2374617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5pPr>
      <a:lvl6pPr marL="2878588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6pPr>
      <a:lvl7pPr marL="3382560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7pPr>
      <a:lvl8pPr marL="3886531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8pPr>
      <a:lvl9pPr marL="4390503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559184"/>
            <a:ext cx="9622632" cy="53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0790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5"/>
          <a:stretch>
            <a:fillRect/>
          </a:stretch>
        </p:blipFill>
        <p:spPr bwMode="auto">
          <a:xfrm>
            <a:off x="3771834" y="349985"/>
            <a:ext cx="3118445" cy="3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790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762967"/>
            <a:ext cx="9622632" cy="6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9761" y="7006699"/>
            <a:ext cx="1603772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ACF194E7-040B-5E48-8C0A-B19200C815E4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3533" y="7027698"/>
            <a:ext cx="623689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48222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9C1E0A04-F628-8E47-85C5-C8D1DCA0688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590" y="7006699"/>
            <a:ext cx="7395171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1055191" eaLnBrk="0" hangingPunct="0">
              <a:spcBef>
                <a:spcPct val="20000"/>
              </a:spcBef>
              <a:buFont typeface="Arial" charset="0"/>
              <a:buNone/>
              <a:defRPr sz="1102">
                <a:solidFill>
                  <a:srgbClr val="393938"/>
                </a:solidFill>
              </a:defRPr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  <p:grpSp>
        <p:nvGrpSpPr>
          <p:cNvPr id="507912" name="Gruppieren 7"/>
          <p:cNvGrpSpPr>
            <a:grpSpLocks/>
          </p:cNvGrpSpPr>
          <p:nvPr/>
        </p:nvGrpSpPr>
        <p:grpSpPr bwMode="auto">
          <a:xfrm>
            <a:off x="9229113" y="127746"/>
            <a:ext cx="1336477" cy="708719"/>
            <a:chOff x="7786688" y="285750"/>
            <a:chExt cx="1143000" cy="642938"/>
          </a:xfrm>
        </p:grpSpPr>
        <p:sp>
          <p:nvSpPr>
            <p:cNvPr id="507913" name="Rectangle 13"/>
            <p:cNvSpPr>
              <a:spLocks noChangeArrowheads="1"/>
            </p:cNvSpPr>
            <p:nvPr/>
          </p:nvSpPr>
          <p:spPr bwMode="auto">
            <a:xfrm rot="5400000">
              <a:off x="8643938" y="64293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07914" name="Rectangle 13"/>
            <p:cNvSpPr>
              <a:spLocks noChangeArrowheads="1"/>
            </p:cNvSpPr>
            <p:nvPr/>
          </p:nvSpPr>
          <p:spPr bwMode="auto">
            <a:xfrm rot="5400000">
              <a:off x="8286750" y="64293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07915" name="Rectangle 13"/>
            <p:cNvSpPr>
              <a:spLocks noChangeArrowheads="1"/>
            </p:cNvSpPr>
            <p:nvPr/>
          </p:nvSpPr>
          <p:spPr bwMode="auto">
            <a:xfrm rot="5400000">
              <a:off x="7929563" y="64293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07916" name="Rectangle 13"/>
            <p:cNvSpPr>
              <a:spLocks noChangeArrowheads="1"/>
            </p:cNvSpPr>
            <p:nvPr/>
          </p:nvSpPr>
          <p:spPr bwMode="auto">
            <a:xfrm rot="5400000">
              <a:off x="8501063" y="285750"/>
              <a:ext cx="285750" cy="285750"/>
            </a:xfrm>
            <a:prstGeom prst="rect">
              <a:avLst/>
            </a:prstGeom>
            <a:solidFill>
              <a:srgbClr val="742128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07917" name="Rectangle 13"/>
            <p:cNvSpPr>
              <a:spLocks noChangeArrowheads="1"/>
            </p:cNvSpPr>
            <p:nvPr/>
          </p:nvSpPr>
          <p:spPr bwMode="auto">
            <a:xfrm rot="5400000">
              <a:off x="8143875" y="28575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07918" name="Rectangle 13"/>
            <p:cNvSpPr>
              <a:spLocks noChangeArrowheads="1"/>
            </p:cNvSpPr>
            <p:nvPr/>
          </p:nvSpPr>
          <p:spPr bwMode="auto">
            <a:xfrm rot="5400000">
              <a:off x="7786688" y="28575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26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hdr="0"/>
  <p:txStyles>
    <p:titleStyle>
      <a:lvl1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+mj-lt"/>
          <a:ea typeface="+mj-ea"/>
          <a:cs typeface="+mj-cs"/>
        </a:defRPr>
      </a:lvl1pPr>
      <a:lvl2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2pPr>
      <a:lvl3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3pPr>
      <a:lvl4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4pPr>
      <a:lvl5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5pPr>
      <a:lvl6pPr marL="503972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6pPr>
      <a:lvl7pPr marL="1007943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7pPr>
      <a:lvl8pPr marL="1511915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8pPr>
      <a:lvl9pPr marL="2015886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5478" indent="-395478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+mn-ea"/>
          <a:cs typeface="+mn-cs"/>
        </a:defRPr>
      </a:lvl1pPr>
      <a:lvl2pPr marL="857452" indent="-328981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2pPr>
      <a:lvl3pPr marL="131942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3pPr>
      <a:lvl4pPr marL="184789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4pPr>
      <a:lvl5pPr marL="2374617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5pPr>
      <a:lvl6pPr marL="2878588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6pPr>
      <a:lvl7pPr marL="3382560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7pPr>
      <a:lvl8pPr marL="3886531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8pPr>
      <a:lvl9pPr marL="4390503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559184"/>
            <a:ext cx="9622632" cy="53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0893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5"/>
          <a:stretch>
            <a:fillRect/>
          </a:stretch>
        </p:blipFill>
        <p:spPr bwMode="auto">
          <a:xfrm>
            <a:off x="3771834" y="349985"/>
            <a:ext cx="3118445" cy="3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89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762967"/>
            <a:ext cx="9622632" cy="6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9761" y="7006699"/>
            <a:ext cx="1603772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64EDECD9-316E-324A-B7D8-B7DD48FCB8EC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3533" y="7027698"/>
            <a:ext cx="623689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48222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1C32B722-857C-C747-BE54-231B550BB6D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590" y="7006699"/>
            <a:ext cx="7395171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1055191" eaLnBrk="0" hangingPunct="0">
              <a:spcBef>
                <a:spcPct val="20000"/>
              </a:spcBef>
              <a:buFont typeface="Arial" charset="0"/>
              <a:buNone/>
              <a:defRPr sz="1102">
                <a:solidFill>
                  <a:srgbClr val="393938"/>
                </a:solidFill>
              </a:defRPr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  <p:grpSp>
        <p:nvGrpSpPr>
          <p:cNvPr id="508936" name="Gruppieren 7"/>
          <p:cNvGrpSpPr>
            <a:grpSpLocks/>
          </p:cNvGrpSpPr>
          <p:nvPr/>
        </p:nvGrpSpPr>
        <p:grpSpPr bwMode="auto">
          <a:xfrm>
            <a:off x="9229113" y="134745"/>
            <a:ext cx="1336477" cy="708719"/>
            <a:chOff x="7786688" y="285750"/>
            <a:chExt cx="1143000" cy="642938"/>
          </a:xfrm>
        </p:grpSpPr>
        <p:sp>
          <p:nvSpPr>
            <p:cNvPr id="508937" name="Rectangle 13"/>
            <p:cNvSpPr>
              <a:spLocks noChangeArrowheads="1"/>
            </p:cNvSpPr>
            <p:nvPr/>
          </p:nvSpPr>
          <p:spPr bwMode="auto">
            <a:xfrm rot="5400000">
              <a:off x="8643938" y="64293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08938" name="Rectangle 13"/>
            <p:cNvSpPr>
              <a:spLocks noChangeArrowheads="1"/>
            </p:cNvSpPr>
            <p:nvPr/>
          </p:nvSpPr>
          <p:spPr bwMode="auto">
            <a:xfrm rot="5400000">
              <a:off x="8286750" y="64293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08939" name="Rectangle 13"/>
            <p:cNvSpPr>
              <a:spLocks noChangeArrowheads="1"/>
            </p:cNvSpPr>
            <p:nvPr/>
          </p:nvSpPr>
          <p:spPr bwMode="auto">
            <a:xfrm rot="5400000">
              <a:off x="7929563" y="642938"/>
              <a:ext cx="285750" cy="285750"/>
            </a:xfrm>
            <a:prstGeom prst="rect">
              <a:avLst/>
            </a:prstGeom>
            <a:solidFill>
              <a:srgbClr val="742128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08940" name="Rectangle 13"/>
            <p:cNvSpPr>
              <a:spLocks noChangeArrowheads="1"/>
            </p:cNvSpPr>
            <p:nvPr/>
          </p:nvSpPr>
          <p:spPr bwMode="auto">
            <a:xfrm rot="5400000">
              <a:off x="8501063" y="28575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08941" name="Rectangle 13"/>
            <p:cNvSpPr>
              <a:spLocks noChangeArrowheads="1"/>
            </p:cNvSpPr>
            <p:nvPr/>
          </p:nvSpPr>
          <p:spPr bwMode="auto">
            <a:xfrm rot="5400000">
              <a:off x="8143875" y="28575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08942" name="Rectangle 13"/>
            <p:cNvSpPr>
              <a:spLocks noChangeArrowheads="1"/>
            </p:cNvSpPr>
            <p:nvPr/>
          </p:nvSpPr>
          <p:spPr bwMode="auto">
            <a:xfrm rot="5400000">
              <a:off x="7786688" y="28575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256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hf hdr="0"/>
  <p:txStyles>
    <p:titleStyle>
      <a:lvl1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+mj-lt"/>
          <a:ea typeface="+mj-ea"/>
          <a:cs typeface="+mj-cs"/>
        </a:defRPr>
      </a:lvl1pPr>
      <a:lvl2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2pPr>
      <a:lvl3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3pPr>
      <a:lvl4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4pPr>
      <a:lvl5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5pPr>
      <a:lvl6pPr marL="503972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6pPr>
      <a:lvl7pPr marL="1007943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7pPr>
      <a:lvl8pPr marL="1511915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8pPr>
      <a:lvl9pPr marL="2015886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5478" indent="-395478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+mn-ea"/>
          <a:cs typeface="+mn-cs"/>
        </a:defRPr>
      </a:lvl1pPr>
      <a:lvl2pPr marL="857452" indent="-328981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2pPr>
      <a:lvl3pPr marL="131942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3pPr>
      <a:lvl4pPr marL="184789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4pPr>
      <a:lvl5pPr marL="2374617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5pPr>
      <a:lvl6pPr marL="2878588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6pPr>
      <a:lvl7pPr marL="3382560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7pPr>
      <a:lvl8pPr marL="3886531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8pPr>
      <a:lvl9pPr marL="4390503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559184"/>
            <a:ext cx="9622632" cy="53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0995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5"/>
          <a:stretch>
            <a:fillRect/>
          </a:stretch>
        </p:blipFill>
        <p:spPr bwMode="auto">
          <a:xfrm>
            <a:off x="3771834" y="349985"/>
            <a:ext cx="3118445" cy="3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995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762967"/>
            <a:ext cx="9622632" cy="6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9761" y="7006699"/>
            <a:ext cx="1603772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9ED2918E-E9F7-0342-84B9-F89A4F33B21A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3533" y="7027698"/>
            <a:ext cx="623689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48222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725528E1-6F3E-A441-84DE-F0D205369FA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590" y="7006699"/>
            <a:ext cx="7395171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1055191" eaLnBrk="0" hangingPunct="0">
              <a:spcBef>
                <a:spcPct val="20000"/>
              </a:spcBef>
              <a:buFont typeface="Arial" charset="0"/>
              <a:buNone/>
              <a:defRPr sz="1102">
                <a:solidFill>
                  <a:srgbClr val="393938"/>
                </a:solidFill>
              </a:defRPr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  <p:grpSp>
        <p:nvGrpSpPr>
          <p:cNvPr id="509960" name="Gruppieren 7"/>
          <p:cNvGrpSpPr>
            <a:grpSpLocks/>
          </p:cNvGrpSpPr>
          <p:nvPr/>
        </p:nvGrpSpPr>
        <p:grpSpPr bwMode="auto">
          <a:xfrm>
            <a:off x="9229113" y="127746"/>
            <a:ext cx="1336477" cy="708719"/>
            <a:chOff x="7786688" y="285750"/>
            <a:chExt cx="1143000" cy="642938"/>
          </a:xfrm>
        </p:grpSpPr>
        <p:sp>
          <p:nvSpPr>
            <p:cNvPr id="509961" name="Rectangle 13"/>
            <p:cNvSpPr>
              <a:spLocks noChangeArrowheads="1"/>
            </p:cNvSpPr>
            <p:nvPr/>
          </p:nvSpPr>
          <p:spPr bwMode="auto">
            <a:xfrm rot="5400000">
              <a:off x="8643938" y="64293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09962" name="Rectangle 13"/>
            <p:cNvSpPr>
              <a:spLocks noChangeArrowheads="1"/>
            </p:cNvSpPr>
            <p:nvPr/>
          </p:nvSpPr>
          <p:spPr bwMode="auto">
            <a:xfrm rot="5400000">
              <a:off x="8286750" y="642938"/>
              <a:ext cx="285750" cy="285750"/>
            </a:xfrm>
            <a:prstGeom prst="rect">
              <a:avLst/>
            </a:prstGeom>
            <a:solidFill>
              <a:srgbClr val="742128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09963" name="Rectangle 13"/>
            <p:cNvSpPr>
              <a:spLocks noChangeArrowheads="1"/>
            </p:cNvSpPr>
            <p:nvPr/>
          </p:nvSpPr>
          <p:spPr bwMode="auto">
            <a:xfrm rot="5400000">
              <a:off x="7929563" y="64293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09964" name="Rectangle 13"/>
            <p:cNvSpPr>
              <a:spLocks noChangeArrowheads="1"/>
            </p:cNvSpPr>
            <p:nvPr/>
          </p:nvSpPr>
          <p:spPr bwMode="auto">
            <a:xfrm rot="5400000">
              <a:off x="8501063" y="28575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09965" name="Rectangle 13"/>
            <p:cNvSpPr>
              <a:spLocks noChangeArrowheads="1"/>
            </p:cNvSpPr>
            <p:nvPr/>
          </p:nvSpPr>
          <p:spPr bwMode="auto">
            <a:xfrm rot="5400000">
              <a:off x="8143875" y="28575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09966" name="Rectangle 13"/>
            <p:cNvSpPr>
              <a:spLocks noChangeArrowheads="1"/>
            </p:cNvSpPr>
            <p:nvPr/>
          </p:nvSpPr>
          <p:spPr bwMode="auto">
            <a:xfrm rot="5400000">
              <a:off x="7786688" y="28575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116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/>
  <p:txStyles>
    <p:titleStyle>
      <a:lvl1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+mj-lt"/>
          <a:ea typeface="+mj-ea"/>
          <a:cs typeface="+mj-cs"/>
        </a:defRPr>
      </a:lvl1pPr>
      <a:lvl2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2pPr>
      <a:lvl3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3pPr>
      <a:lvl4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4pPr>
      <a:lvl5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5pPr>
      <a:lvl6pPr marL="503972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6pPr>
      <a:lvl7pPr marL="1007943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7pPr>
      <a:lvl8pPr marL="1511915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8pPr>
      <a:lvl9pPr marL="2015886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5478" indent="-395478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+mn-ea"/>
          <a:cs typeface="+mn-cs"/>
        </a:defRPr>
      </a:lvl1pPr>
      <a:lvl2pPr marL="857452" indent="-328981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2pPr>
      <a:lvl3pPr marL="131942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3pPr>
      <a:lvl4pPr marL="184789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4pPr>
      <a:lvl5pPr marL="2374617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5pPr>
      <a:lvl6pPr marL="2878588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6pPr>
      <a:lvl7pPr marL="3382560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7pPr>
      <a:lvl8pPr marL="3886531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8pPr>
      <a:lvl9pPr marL="4390503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559184"/>
            <a:ext cx="9622632" cy="53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10979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5"/>
          <a:stretch>
            <a:fillRect/>
          </a:stretch>
        </p:blipFill>
        <p:spPr bwMode="auto">
          <a:xfrm>
            <a:off x="3771834" y="349985"/>
            <a:ext cx="3118445" cy="3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098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762967"/>
            <a:ext cx="9622632" cy="6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9761" y="7006699"/>
            <a:ext cx="1603772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88870FBB-8EE5-CC48-8A72-F5B823A6AE70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3533" y="7027698"/>
            <a:ext cx="623689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48222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F83246FF-B507-9647-A74F-85DF016F849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590" y="7006699"/>
            <a:ext cx="7395171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1055191" eaLnBrk="0" hangingPunct="0">
              <a:spcBef>
                <a:spcPct val="20000"/>
              </a:spcBef>
              <a:buFont typeface="Arial" charset="0"/>
              <a:buNone/>
              <a:defRPr sz="1102">
                <a:solidFill>
                  <a:srgbClr val="393938"/>
                </a:solidFill>
              </a:defRPr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  <p:grpSp>
        <p:nvGrpSpPr>
          <p:cNvPr id="510984" name="Gruppieren 7"/>
          <p:cNvGrpSpPr>
            <a:grpSpLocks/>
          </p:cNvGrpSpPr>
          <p:nvPr/>
        </p:nvGrpSpPr>
        <p:grpSpPr bwMode="auto">
          <a:xfrm>
            <a:off x="9229113" y="127746"/>
            <a:ext cx="1336477" cy="708719"/>
            <a:chOff x="7786688" y="285750"/>
            <a:chExt cx="1143000" cy="642938"/>
          </a:xfrm>
        </p:grpSpPr>
        <p:sp>
          <p:nvSpPr>
            <p:cNvPr id="510985" name="Rectangle 13"/>
            <p:cNvSpPr>
              <a:spLocks noChangeArrowheads="1"/>
            </p:cNvSpPr>
            <p:nvPr/>
          </p:nvSpPr>
          <p:spPr bwMode="auto">
            <a:xfrm rot="5400000">
              <a:off x="8643938" y="642938"/>
              <a:ext cx="285750" cy="285750"/>
            </a:xfrm>
            <a:prstGeom prst="rect">
              <a:avLst/>
            </a:prstGeom>
            <a:solidFill>
              <a:srgbClr val="742128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0986" name="Rectangle 13"/>
            <p:cNvSpPr>
              <a:spLocks noChangeArrowheads="1"/>
            </p:cNvSpPr>
            <p:nvPr/>
          </p:nvSpPr>
          <p:spPr bwMode="auto">
            <a:xfrm rot="5400000">
              <a:off x="8286750" y="64293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0987" name="Rectangle 13"/>
            <p:cNvSpPr>
              <a:spLocks noChangeArrowheads="1"/>
            </p:cNvSpPr>
            <p:nvPr/>
          </p:nvSpPr>
          <p:spPr bwMode="auto">
            <a:xfrm rot="5400000">
              <a:off x="7929563" y="64293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0988" name="Rectangle 13"/>
            <p:cNvSpPr>
              <a:spLocks noChangeArrowheads="1"/>
            </p:cNvSpPr>
            <p:nvPr/>
          </p:nvSpPr>
          <p:spPr bwMode="auto">
            <a:xfrm rot="5400000">
              <a:off x="8501063" y="28575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0989" name="Rectangle 13"/>
            <p:cNvSpPr>
              <a:spLocks noChangeArrowheads="1"/>
            </p:cNvSpPr>
            <p:nvPr/>
          </p:nvSpPr>
          <p:spPr bwMode="auto">
            <a:xfrm rot="5400000">
              <a:off x="8143875" y="28575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0990" name="Rectangle 13"/>
            <p:cNvSpPr>
              <a:spLocks noChangeArrowheads="1"/>
            </p:cNvSpPr>
            <p:nvPr/>
          </p:nvSpPr>
          <p:spPr bwMode="auto">
            <a:xfrm rot="5400000">
              <a:off x="7786688" y="28575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8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hf hdr="0"/>
  <p:txStyles>
    <p:titleStyle>
      <a:lvl1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+mj-lt"/>
          <a:ea typeface="+mj-ea"/>
          <a:cs typeface="+mj-cs"/>
        </a:defRPr>
      </a:lvl1pPr>
      <a:lvl2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2pPr>
      <a:lvl3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3pPr>
      <a:lvl4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4pPr>
      <a:lvl5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5pPr>
      <a:lvl6pPr marL="503972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6pPr>
      <a:lvl7pPr marL="1007943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7pPr>
      <a:lvl8pPr marL="1511915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8pPr>
      <a:lvl9pPr marL="2015886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5478" indent="-395478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+mn-ea"/>
          <a:cs typeface="+mn-cs"/>
        </a:defRPr>
      </a:lvl1pPr>
      <a:lvl2pPr marL="857452" indent="-328981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2pPr>
      <a:lvl3pPr marL="131942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3pPr>
      <a:lvl4pPr marL="184789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4pPr>
      <a:lvl5pPr marL="2374617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5pPr>
      <a:lvl6pPr marL="2878588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6pPr>
      <a:lvl7pPr marL="3382560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7pPr>
      <a:lvl8pPr marL="3886531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8pPr>
      <a:lvl9pPr marL="4390503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559184"/>
            <a:ext cx="9622632" cy="53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12003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5"/>
          <a:stretch>
            <a:fillRect/>
          </a:stretch>
        </p:blipFill>
        <p:spPr bwMode="auto">
          <a:xfrm>
            <a:off x="3771834" y="349985"/>
            <a:ext cx="3118445" cy="3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0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762967"/>
            <a:ext cx="9622632" cy="6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9761" y="7006699"/>
            <a:ext cx="1603772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CD555AF0-ABF2-1A44-8990-D93161F9B081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3533" y="7027698"/>
            <a:ext cx="623689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48222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C38B8C1C-FABA-E647-A9E0-978ADA2C2D2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590" y="7006699"/>
            <a:ext cx="7395171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1055191" eaLnBrk="0" hangingPunct="0">
              <a:spcBef>
                <a:spcPct val="20000"/>
              </a:spcBef>
              <a:buFont typeface="Arial" charset="0"/>
              <a:buNone/>
              <a:defRPr sz="1102">
                <a:solidFill>
                  <a:srgbClr val="393938"/>
                </a:solidFill>
              </a:defRPr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  <p:grpSp>
        <p:nvGrpSpPr>
          <p:cNvPr id="512008" name="Gruppieren 10"/>
          <p:cNvGrpSpPr>
            <a:grpSpLocks/>
          </p:cNvGrpSpPr>
          <p:nvPr/>
        </p:nvGrpSpPr>
        <p:grpSpPr bwMode="auto">
          <a:xfrm>
            <a:off x="9396174" y="127745"/>
            <a:ext cx="1169417" cy="1102453"/>
            <a:chOff x="7929563" y="214313"/>
            <a:chExt cx="1000125" cy="1000125"/>
          </a:xfrm>
        </p:grpSpPr>
        <p:sp>
          <p:nvSpPr>
            <p:cNvPr id="512009" name="Rectangle 13"/>
            <p:cNvSpPr>
              <a:spLocks noChangeArrowheads="1"/>
            </p:cNvSpPr>
            <p:nvPr/>
          </p:nvSpPr>
          <p:spPr bwMode="auto">
            <a:xfrm rot="5400000">
              <a:off x="8643938" y="214313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2010" name="Rectangle 13"/>
            <p:cNvSpPr>
              <a:spLocks noChangeArrowheads="1"/>
            </p:cNvSpPr>
            <p:nvPr/>
          </p:nvSpPr>
          <p:spPr bwMode="auto">
            <a:xfrm rot="5400000">
              <a:off x="8286750" y="214313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2011" name="Rectangle 13"/>
            <p:cNvSpPr>
              <a:spLocks noChangeArrowheads="1"/>
            </p:cNvSpPr>
            <p:nvPr/>
          </p:nvSpPr>
          <p:spPr bwMode="auto">
            <a:xfrm rot="5400000">
              <a:off x="7929563" y="214313"/>
              <a:ext cx="285750" cy="285750"/>
            </a:xfrm>
            <a:prstGeom prst="rect">
              <a:avLst/>
            </a:prstGeom>
            <a:solidFill>
              <a:srgbClr val="742128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2012" name="Rectangle 13"/>
            <p:cNvSpPr>
              <a:spLocks noChangeArrowheads="1"/>
            </p:cNvSpPr>
            <p:nvPr/>
          </p:nvSpPr>
          <p:spPr bwMode="auto">
            <a:xfrm rot="5400000">
              <a:off x="8643938" y="57150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2013" name="Rectangle 13"/>
            <p:cNvSpPr>
              <a:spLocks noChangeArrowheads="1"/>
            </p:cNvSpPr>
            <p:nvPr/>
          </p:nvSpPr>
          <p:spPr bwMode="auto">
            <a:xfrm rot="5400000">
              <a:off x="8286750" y="57150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2014" name="Rectangle 13"/>
            <p:cNvSpPr>
              <a:spLocks noChangeArrowheads="1"/>
            </p:cNvSpPr>
            <p:nvPr/>
          </p:nvSpPr>
          <p:spPr bwMode="auto">
            <a:xfrm rot="5400000">
              <a:off x="7929563" y="57150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2015" name="Rectangle 13"/>
            <p:cNvSpPr>
              <a:spLocks noChangeArrowheads="1"/>
            </p:cNvSpPr>
            <p:nvPr/>
          </p:nvSpPr>
          <p:spPr bwMode="auto">
            <a:xfrm rot="5400000">
              <a:off x="8643938" y="92868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2016" name="Rectangle 13"/>
            <p:cNvSpPr>
              <a:spLocks noChangeArrowheads="1"/>
            </p:cNvSpPr>
            <p:nvPr/>
          </p:nvSpPr>
          <p:spPr bwMode="auto">
            <a:xfrm rot="5400000">
              <a:off x="8286750" y="92868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2017" name="Rectangle 13"/>
            <p:cNvSpPr>
              <a:spLocks noChangeArrowheads="1"/>
            </p:cNvSpPr>
            <p:nvPr/>
          </p:nvSpPr>
          <p:spPr bwMode="auto">
            <a:xfrm rot="5400000">
              <a:off x="7929563" y="92868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038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hf hdr="0"/>
  <p:txStyles>
    <p:titleStyle>
      <a:lvl1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+mj-lt"/>
          <a:ea typeface="+mj-ea"/>
          <a:cs typeface="+mj-cs"/>
        </a:defRPr>
      </a:lvl1pPr>
      <a:lvl2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2pPr>
      <a:lvl3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3pPr>
      <a:lvl4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4pPr>
      <a:lvl5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5pPr>
      <a:lvl6pPr marL="503972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6pPr>
      <a:lvl7pPr marL="1007943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7pPr>
      <a:lvl8pPr marL="1511915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8pPr>
      <a:lvl9pPr marL="2015886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5478" indent="-395478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+mn-ea"/>
          <a:cs typeface="+mn-cs"/>
        </a:defRPr>
      </a:lvl1pPr>
      <a:lvl2pPr marL="857452" indent="-328981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2pPr>
      <a:lvl3pPr marL="131942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3pPr>
      <a:lvl4pPr marL="184789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4pPr>
      <a:lvl5pPr marL="2374617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5pPr>
      <a:lvl6pPr marL="2878588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6pPr>
      <a:lvl7pPr marL="3382560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7pPr>
      <a:lvl8pPr marL="3886531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8pPr>
      <a:lvl9pPr marL="4390503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559184"/>
            <a:ext cx="9622632" cy="53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1302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5"/>
          <a:stretch>
            <a:fillRect/>
          </a:stretch>
        </p:blipFill>
        <p:spPr bwMode="auto">
          <a:xfrm>
            <a:off x="3771834" y="349985"/>
            <a:ext cx="3118445" cy="3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762967"/>
            <a:ext cx="9622632" cy="6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9761" y="7006699"/>
            <a:ext cx="1603772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DC43F248-1E75-274C-AC68-3138D91745C5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3533" y="7027698"/>
            <a:ext cx="623689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48222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AF91DAA7-3037-B542-815F-76702197F0D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590" y="7006699"/>
            <a:ext cx="7395171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1055191" eaLnBrk="0" hangingPunct="0">
              <a:spcBef>
                <a:spcPct val="20000"/>
              </a:spcBef>
              <a:buFont typeface="Arial" charset="0"/>
              <a:buNone/>
              <a:defRPr sz="1102">
                <a:solidFill>
                  <a:srgbClr val="393938"/>
                </a:solidFill>
              </a:defRPr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  <p:grpSp>
        <p:nvGrpSpPr>
          <p:cNvPr id="513032" name="Gruppieren 10"/>
          <p:cNvGrpSpPr>
            <a:grpSpLocks/>
          </p:cNvGrpSpPr>
          <p:nvPr/>
        </p:nvGrpSpPr>
        <p:grpSpPr bwMode="auto">
          <a:xfrm>
            <a:off x="9396174" y="127745"/>
            <a:ext cx="1169417" cy="1102453"/>
            <a:chOff x="7929563" y="214313"/>
            <a:chExt cx="1000125" cy="1000125"/>
          </a:xfrm>
        </p:grpSpPr>
        <p:sp>
          <p:nvSpPr>
            <p:cNvPr id="513033" name="Rectangle 13"/>
            <p:cNvSpPr>
              <a:spLocks noChangeArrowheads="1"/>
            </p:cNvSpPr>
            <p:nvPr/>
          </p:nvSpPr>
          <p:spPr bwMode="auto">
            <a:xfrm rot="5400000">
              <a:off x="8643938" y="214313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3034" name="Rectangle 13"/>
            <p:cNvSpPr>
              <a:spLocks noChangeArrowheads="1"/>
            </p:cNvSpPr>
            <p:nvPr/>
          </p:nvSpPr>
          <p:spPr bwMode="auto">
            <a:xfrm rot="5400000">
              <a:off x="8286750" y="214313"/>
              <a:ext cx="285750" cy="285750"/>
            </a:xfrm>
            <a:prstGeom prst="rect">
              <a:avLst/>
            </a:prstGeom>
            <a:solidFill>
              <a:srgbClr val="742128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3035" name="Rectangle 13"/>
            <p:cNvSpPr>
              <a:spLocks noChangeArrowheads="1"/>
            </p:cNvSpPr>
            <p:nvPr/>
          </p:nvSpPr>
          <p:spPr bwMode="auto">
            <a:xfrm rot="5400000">
              <a:off x="7929563" y="214313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3036" name="Rectangle 13"/>
            <p:cNvSpPr>
              <a:spLocks noChangeArrowheads="1"/>
            </p:cNvSpPr>
            <p:nvPr/>
          </p:nvSpPr>
          <p:spPr bwMode="auto">
            <a:xfrm rot="5400000">
              <a:off x="8643938" y="57150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3037" name="Rectangle 13"/>
            <p:cNvSpPr>
              <a:spLocks noChangeArrowheads="1"/>
            </p:cNvSpPr>
            <p:nvPr/>
          </p:nvSpPr>
          <p:spPr bwMode="auto">
            <a:xfrm rot="5400000">
              <a:off x="8286750" y="57150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3038" name="Rectangle 13"/>
            <p:cNvSpPr>
              <a:spLocks noChangeArrowheads="1"/>
            </p:cNvSpPr>
            <p:nvPr/>
          </p:nvSpPr>
          <p:spPr bwMode="auto">
            <a:xfrm rot="5400000">
              <a:off x="7929563" y="57150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3039" name="Rectangle 13"/>
            <p:cNvSpPr>
              <a:spLocks noChangeArrowheads="1"/>
            </p:cNvSpPr>
            <p:nvPr/>
          </p:nvSpPr>
          <p:spPr bwMode="auto">
            <a:xfrm rot="5400000">
              <a:off x="8643938" y="92868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3040" name="Rectangle 13"/>
            <p:cNvSpPr>
              <a:spLocks noChangeArrowheads="1"/>
            </p:cNvSpPr>
            <p:nvPr/>
          </p:nvSpPr>
          <p:spPr bwMode="auto">
            <a:xfrm rot="5400000">
              <a:off x="8286750" y="92868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3041" name="Rectangle 13"/>
            <p:cNvSpPr>
              <a:spLocks noChangeArrowheads="1"/>
            </p:cNvSpPr>
            <p:nvPr/>
          </p:nvSpPr>
          <p:spPr bwMode="auto">
            <a:xfrm rot="5400000">
              <a:off x="7929563" y="92868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464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hf hdr="0"/>
  <p:txStyles>
    <p:titleStyle>
      <a:lvl1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+mj-lt"/>
          <a:ea typeface="+mj-ea"/>
          <a:cs typeface="+mj-cs"/>
        </a:defRPr>
      </a:lvl1pPr>
      <a:lvl2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2pPr>
      <a:lvl3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3pPr>
      <a:lvl4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4pPr>
      <a:lvl5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5pPr>
      <a:lvl6pPr marL="503972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6pPr>
      <a:lvl7pPr marL="1007943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7pPr>
      <a:lvl8pPr marL="1511915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8pPr>
      <a:lvl9pPr marL="2015886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5478" indent="-395478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+mn-ea"/>
          <a:cs typeface="+mn-cs"/>
        </a:defRPr>
      </a:lvl1pPr>
      <a:lvl2pPr marL="857452" indent="-328981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2pPr>
      <a:lvl3pPr marL="131942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3pPr>
      <a:lvl4pPr marL="184789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4pPr>
      <a:lvl5pPr marL="2374617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5pPr>
      <a:lvl6pPr marL="2878588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6pPr>
      <a:lvl7pPr marL="3382560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7pPr>
      <a:lvl8pPr marL="3886531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8pPr>
      <a:lvl9pPr marL="4390503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559184"/>
            <a:ext cx="9622632" cy="53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1405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5"/>
          <a:stretch>
            <a:fillRect/>
          </a:stretch>
        </p:blipFill>
        <p:spPr bwMode="auto">
          <a:xfrm>
            <a:off x="3771834" y="349985"/>
            <a:ext cx="3118445" cy="3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762967"/>
            <a:ext cx="9622632" cy="6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9761" y="7006699"/>
            <a:ext cx="1603772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22B40501-528F-C74A-BAD6-6BB5430220EC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3533" y="7027698"/>
            <a:ext cx="623689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48222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01350BA9-DE48-F24A-A966-4321C191018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590" y="7006699"/>
            <a:ext cx="7395171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1055191" eaLnBrk="0" hangingPunct="0">
              <a:spcBef>
                <a:spcPct val="20000"/>
              </a:spcBef>
              <a:buFont typeface="Arial" charset="0"/>
              <a:buNone/>
              <a:defRPr sz="1102">
                <a:solidFill>
                  <a:srgbClr val="393938"/>
                </a:solidFill>
              </a:defRPr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  <p:grpSp>
        <p:nvGrpSpPr>
          <p:cNvPr id="514056" name="Gruppieren 10"/>
          <p:cNvGrpSpPr>
            <a:grpSpLocks/>
          </p:cNvGrpSpPr>
          <p:nvPr/>
        </p:nvGrpSpPr>
        <p:grpSpPr bwMode="auto">
          <a:xfrm>
            <a:off x="9396174" y="127745"/>
            <a:ext cx="1169417" cy="1102453"/>
            <a:chOff x="7929563" y="214313"/>
            <a:chExt cx="1000125" cy="1000125"/>
          </a:xfrm>
        </p:grpSpPr>
        <p:sp>
          <p:nvSpPr>
            <p:cNvPr id="514057" name="Rectangle 13"/>
            <p:cNvSpPr>
              <a:spLocks noChangeArrowheads="1"/>
            </p:cNvSpPr>
            <p:nvPr/>
          </p:nvSpPr>
          <p:spPr bwMode="auto">
            <a:xfrm rot="5400000">
              <a:off x="8643938" y="214313"/>
              <a:ext cx="285750" cy="285750"/>
            </a:xfrm>
            <a:prstGeom prst="rect">
              <a:avLst/>
            </a:prstGeom>
            <a:solidFill>
              <a:srgbClr val="742128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4058" name="Rectangle 13"/>
            <p:cNvSpPr>
              <a:spLocks noChangeArrowheads="1"/>
            </p:cNvSpPr>
            <p:nvPr/>
          </p:nvSpPr>
          <p:spPr bwMode="auto">
            <a:xfrm rot="5400000">
              <a:off x="8286750" y="214313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4059" name="Rectangle 13"/>
            <p:cNvSpPr>
              <a:spLocks noChangeArrowheads="1"/>
            </p:cNvSpPr>
            <p:nvPr/>
          </p:nvSpPr>
          <p:spPr bwMode="auto">
            <a:xfrm rot="5400000">
              <a:off x="7929563" y="214313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4060" name="Rectangle 13"/>
            <p:cNvSpPr>
              <a:spLocks noChangeArrowheads="1"/>
            </p:cNvSpPr>
            <p:nvPr/>
          </p:nvSpPr>
          <p:spPr bwMode="auto">
            <a:xfrm rot="5400000">
              <a:off x="8643938" y="57150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4061" name="Rectangle 13"/>
            <p:cNvSpPr>
              <a:spLocks noChangeArrowheads="1"/>
            </p:cNvSpPr>
            <p:nvPr/>
          </p:nvSpPr>
          <p:spPr bwMode="auto">
            <a:xfrm rot="5400000">
              <a:off x="8286750" y="57150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4062" name="Rectangle 13"/>
            <p:cNvSpPr>
              <a:spLocks noChangeArrowheads="1"/>
            </p:cNvSpPr>
            <p:nvPr/>
          </p:nvSpPr>
          <p:spPr bwMode="auto">
            <a:xfrm rot="5400000">
              <a:off x="7929563" y="57150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4063" name="Rectangle 13"/>
            <p:cNvSpPr>
              <a:spLocks noChangeArrowheads="1"/>
            </p:cNvSpPr>
            <p:nvPr/>
          </p:nvSpPr>
          <p:spPr bwMode="auto">
            <a:xfrm rot="5400000">
              <a:off x="8643938" y="92868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4064" name="Rectangle 13"/>
            <p:cNvSpPr>
              <a:spLocks noChangeArrowheads="1"/>
            </p:cNvSpPr>
            <p:nvPr/>
          </p:nvSpPr>
          <p:spPr bwMode="auto">
            <a:xfrm rot="5400000">
              <a:off x="8286750" y="92868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4065" name="Rectangle 13"/>
            <p:cNvSpPr>
              <a:spLocks noChangeArrowheads="1"/>
            </p:cNvSpPr>
            <p:nvPr/>
          </p:nvSpPr>
          <p:spPr bwMode="auto">
            <a:xfrm rot="5400000">
              <a:off x="7929563" y="92868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084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hf hdr="0"/>
  <p:txStyles>
    <p:titleStyle>
      <a:lvl1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+mj-lt"/>
          <a:ea typeface="+mj-ea"/>
          <a:cs typeface="+mj-cs"/>
        </a:defRPr>
      </a:lvl1pPr>
      <a:lvl2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2pPr>
      <a:lvl3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3pPr>
      <a:lvl4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4pPr>
      <a:lvl5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5pPr>
      <a:lvl6pPr marL="503972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6pPr>
      <a:lvl7pPr marL="1007943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7pPr>
      <a:lvl8pPr marL="1511915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8pPr>
      <a:lvl9pPr marL="2015886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5478" indent="-395478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+mn-ea"/>
          <a:cs typeface="+mn-cs"/>
        </a:defRPr>
      </a:lvl1pPr>
      <a:lvl2pPr marL="857452" indent="-328981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2pPr>
      <a:lvl3pPr marL="131942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3pPr>
      <a:lvl4pPr marL="184789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4pPr>
      <a:lvl5pPr marL="2374617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5pPr>
      <a:lvl6pPr marL="2878588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6pPr>
      <a:lvl7pPr marL="3382560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7pPr>
      <a:lvl8pPr marL="3886531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8pPr>
      <a:lvl9pPr marL="4390503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559184"/>
            <a:ext cx="9622632" cy="53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1507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5"/>
          <a:stretch>
            <a:fillRect/>
          </a:stretch>
        </p:blipFill>
        <p:spPr bwMode="auto">
          <a:xfrm>
            <a:off x="3771834" y="349985"/>
            <a:ext cx="3118445" cy="3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762967"/>
            <a:ext cx="9622632" cy="6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9761" y="7006699"/>
            <a:ext cx="1603772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9A9F8B2D-2D39-B445-99BA-5F37818265E3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3533" y="7027698"/>
            <a:ext cx="623689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48222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8F93C49F-BCE0-1F4E-985F-DC752951172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590" y="7006699"/>
            <a:ext cx="7395171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1055191" eaLnBrk="0" hangingPunct="0">
              <a:spcBef>
                <a:spcPct val="20000"/>
              </a:spcBef>
              <a:buFont typeface="Arial" charset="0"/>
              <a:buNone/>
              <a:defRPr sz="1102">
                <a:solidFill>
                  <a:srgbClr val="393938"/>
                </a:solidFill>
              </a:defRPr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  <p:grpSp>
        <p:nvGrpSpPr>
          <p:cNvPr id="515080" name="Gruppieren 10"/>
          <p:cNvGrpSpPr>
            <a:grpSpLocks/>
          </p:cNvGrpSpPr>
          <p:nvPr/>
        </p:nvGrpSpPr>
        <p:grpSpPr bwMode="auto">
          <a:xfrm>
            <a:off x="9396174" y="127745"/>
            <a:ext cx="1169417" cy="1102453"/>
            <a:chOff x="7929563" y="214313"/>
            <a:chExt cx="1000125" cy="1000125"/>
          </a:xfrm>
        </p:grpSpPr>
        <p:sp>
          <p:nvSpPr>
            <p:cNvPr id="515081" name="Rectangle 13"/>
            <p:cNvSpPr>
              <a:spLocks noChangeArrowheads="1"/>
            </p:cNvSpPr>
            <p:nvPr/>
          </p:nvSpPr>
          <p:spPr bwMode="auto">
            <a:xfrm rot="5400000">
              <a:off x="8643938" y="214313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5082" name="Rectangle 13"/>
            <p:cNvSpPr>
              <a:spLocks noChangeArrowheads="1"/>
            </p:cNvSpPr>
            <p:nvPr/>
          </p:nvSpPr>
          <p:spPr bwMode="auto">
            <a:xfrm rot="5400000">
              <a:off x="8286750" y="214313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5083" name="Rectangle 13"/>
            <p:cNvSpPr>
              <a:spLocks noChangeArrowheads="1"/>
            </p:cNvSpPr>
            <p:nvPr/>
          </p:nvSpPr>
          <p:spPr bwMode="auto">
            <a:xfrm rot="5400000">
              <a:off x="7929563" y="214313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5084" name="Rectangle 13"/>
            <p:cNvSpPr>
              <a:spLocks noChangeArrowheads="1"/>
            </p:cNvSpPr>
            <p:nvPr/>
          </p:nvSpPr>
          <p:spPr bwMode="auto">
            <a:xfrm rot="5400000">
              <a:off x="8643938" y="57150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5085" name="Rectangle 13"/>
            <p:cNvSpPr>
              <a:spLocks noChangeArrowheads="1"/>
            </p:cNvSpPr>
            <p:nvPr/>
          </p:nvSpPr>
          <p:spPr bwMode="auto">
            <a:xfrm rot="5400000">
              <a:off x="8286750" y="57150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5086" name="Rectangle 13"/>
            <p:cNvSpPr>
              <a:spLocks noChangeArrowheads="1"/>
            </p:cNvSpPr>
            <p:nvPr/>
          </p:nvSpPr>
          <p:spPr bwMode="auto">
            <a:xfrm rot="5400000">
              <a:off x="7929563" y="571500"/>
              <a:ext cx="285750" cy="285750"/>
            </a:xfrm>
            <a:prstGeom prst="rect">
              <a:avLst/>
            </a:prstGeom>
            <a:solidFill>
              <a:srgbClr val="742128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5087" name="Rectangle 13"/>
            <p:cNvSpPr>
              <a:spLocks noChangeArrowheads="1"/>
            </p:cNvSpPr>
            <p:nvPr/>
          </p:nvSpPr>
          <p:spPr bwMode="auto">
            <a:xfrm rot="5400000">
              <a:off x="8643938" y="92868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5088" name="Rectangle 13"/>
            <p:cNvSpPr>
              <a:spLocks noChangeArrowheads="1"/>
            </p:cNvSpPr>
            <p:nvPr/>
          </p:nvSpPr>
          <p:spPr bwMode="auto">
            <a:xfrm rot="5400000">
              <a:off x="8286750" y="92868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5089" name="Rectangle 13"/>
            <p:cNvSpPr>
              <a:spLocks noChangeArrowheads="1"/>
            </p:cNvSpPr>
            <p:nvPr/>
          </p:nvSpPr>
          <p:spPr bwMode="auto">
            <a:xfrm rot="5400000">
              <a:off x="7929563" y="92868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652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hdr="0"/>
  <p:txStyles>
    <p:titleStyle>
      <a:lvl1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+mj-lt"/>
          <a:ea typeface="+mj-ea"/>
          <a:cs typeface="+mj-cs"/>
        </a:defRPr>
      </a:lvl1pPr>
      <a:lvl2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2pPr>
      <a:lvl3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3pPr>
      <a:lvl4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4pPr>
      <a:lvl5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5pPr>
      <a:lvl6pPr marL="503972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6pPr>
      <a:lvl7pPr marL="1007943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7pPr>
      <a:lvl8pPr marL="1511915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8pPr>
      <a:lvl9pPr marL="2015886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5478" indent="-395478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+mn-ea"/>
          <a:cs typeface="+mn-cs"/>
        </a:defRPr>
      </a:lvl1pPr>
      <a:lvl2pPr marL="857452" indent="-328981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2pPr>
      <a:lvl3pPr marL="131942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3pPr>
      <a:lvl4pPr marL="184789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4pPr>
      <a:lvl5pPr marL="2374617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5pPr>
      <a:lvl6pPr marL="2878588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6pPr>
      <a:lvl7pPr marL="3382560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7pPr>
      <a:lvl8pPr marL="3886531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8pPr>
      <a:lvl9pPr marL="4390503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250C38F-1F5F-B945-97A9-E934D1FCE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4B305C-8F39-E34D-90F8-E689908D1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36E5D2-5C02-3146-9D8C-089A190C7E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99232-CE79-D648-A37D-A4F87C8EAABE}" type="datetimeFigureOut">
              <a:rPr lang="de-DE" smtClean="0"/>
              <a:t>18.01.21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501827-6EDE-7E48-AD84-E188BD372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E9FB3B-5CA6-E644-B7C6-919B2EC4F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CC31A-6C38-6C45-9E15-EDE82E357F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54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559184"/>
            <a:ext cx="9622632" cy="53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16099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5"/>
          <a:stretch>
            <a:fillRect/>
          </a:stretch>
        </p:blipFill>
        <p:spPr bwMode="auto">
          <a:xfrm>
            <a:off x="3771834" y="349985"/>
            <a:ext cx="3118445" cy="3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762967"/>
            <a:ext cx="9622632" cy="6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9761" y="7006699"/>
            <a:ext cx="1603772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3D7B16AE-432E-FE4A-96EF-8C4CCA7BF8A0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3533" y="7027698"/>
            <a:ext cx="623689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48222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18F08075-323C-8F41-B6E2-E53D3F9B9C3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590" y="7006699"/>
            <a:ext cx="7395171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1055191" eaLnBrk="0" hangingPunct="0">
              <a:spcBef>
                <a:spcPct val="20000"/>
              </a:spcBef>
              <a:buFont typeface="Arial" charset="0"/>
              <a:buNone/>
              <a:defRPr sz="1102">
                <a:solidFill>
                  <a:srgbClr val="393938"/>
                </a:solidFill>
              </a:defRPr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  <p:grpSp>
        <p:nvGrpSpPr>
          <p:cNvPr id="516104" name="Gruppieren 10"/>
          <p:cNvGrpSpPr>
            <a:grpSpLocks/>
          </p:cNvGrpSpPr>
          <p:nvPr/>
        </p:nvGrpSpPr>
        <p:grpSpPr bwMode="auto">
          <a:xfrm>
            <a:off x="9396174" y="127745"/>
            <a:ext cx="1169417" cy="1102453"/>
            <a:chOff x="7929563" y="214313"/>
            <a:chExt cx="1000125" cy="1000125"/>
          </a:xfrm>
        </p:grpSpPr>
        <p:sp>
          <p:nvSpPr>
            <p:cNvPr id="516105" name="Rectangle 13"/>
            <p:cNvSpPr>
              <a:spLocks noChangeArrowheads="1"/>
            </p:cNvSpPr>
            <p:nvPr/>
          </p:nvSpPr>
          <p:spPr bwMode="auto">
            <a:xfrm rot="5400000">
              <a:off x="8643938" y="214313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6106" name="Rectangle 13"/>
            <p:cNvSpPr>
              <a:spLocks noChangeArrowheads="1"/>
            </p:cNvSpPr>
            <p:nvPr/>
          </p:nvSpPr>
          <p:spPr bwMode="auto">
            <a:xfrm rot="5400000">
              <a:off x="8286750" y="214313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6107" name="Rectangle 13"/>
            <p:cNvSpPr>
              <a:spLocks noChangeArrowheads="1"/>
            </p:cNvSpPr>
            <p:nvPr/>
          </p:nvSpPr>
          <p:spPr bwMode="auto">
            <a:xfrm rot="5400000">
              <a:off x="7929563" y="214313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6108" name="Rectangle 13"/>
            <p:cNvSpPr>
              <a:spLocks noChangeArrowheads="1"/>
            </p:cNvSpPr>
            <p:nvPr/>
          </p:nvSpPr>
          <p:spPr bwMode="auto">
            <a:xfrm rot="5400000">
              <a:off x="8643938" y="57150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6109" name="Rectangle 13"/>
            <p:cNvSpPr>
              <a:spLocks noChangeArrowheads="1"/>
            </p:cNvSpPr>
            <p:nvPr/>
          </p:nvSpPr>
          <p:spPr bwMode="auto">
            <a:xfrm rot="5400000">
              <a:off x="8286750" y="571500"/>
              <a:ext cx="285750" cy="285750"/>
            </a:xfrm>
            <a:prstGeom prst="rect">
              <a:avLst/>
            </a:prstGeom>
            <a:solidFill>
              <a:srgbClr val="742128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6110" name="Rectangle 13"/>
            <p:cNvSpPr>
              <a:spLocks noChangeArrowheads="1"/>
            </p:cNvSpPr>
            <p:nvPr/>
          </p:nvSpPr>
          <p:spPr bwMode="auto">
            <a:xfrm rot="5400000">
              <a:off x="7929563" y="57150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6111" name="Rectangle 13"/>
            <p:cNvSpPr>
              <a:spLocks noChangeArrowheads="1"/>
            </p:cNvSpPr>
            <p:nvPr/>
          </p:nvSpPr>
          <p:spPr bwMode="auto">
            <a:xfrm rot="5400000">
              <a:off x="8643938" y="92868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6112" name="Rectangle 13"/>
            <p:cNvSpPr>
              <a:spLocks noChangeArrowheads="1"/>
            </p:cNvSpPr>
            <p:nvPr/>
          </p:nvSpPr>
          <p:spPr bwMode="auto">
            <a:xfrm rot="5400000">
              <a:off x="8286750" y="92868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6113" name="Rectangle 13"/>
            <p:cNvSpPr>
              <a:spLocks noChangeArrowheads="1"/>
            </p:cNvSpPr>
            <p:nvPr/>
          </p:nvSpPr>
          <p:spPr bwMode="auto">
            <a:xfrm rot="5400000">
              <a:off x="7929563" y="92868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591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hf hdr="0"/>
  <p:txStyles>
    <p:titleStyle>
      <a:lvl1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+mj-lt"/>
          <a:ea typeface="+mj-ea"/>
          <a:cs typeface="+mj-cs"/>
        </a:defRPr>
      </a:lvl1pPr>
      <a:lvl2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2pPr>
      <a:lvl3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3pPr>
      <a:lvl4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4pPr>
      <a:lvl5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5pPr>
      <a:lvl6pPr marL="503972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6pPr>
      <a:lvl7pPr marL="1007943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7pPr>
      <a:lvl8pPr marL="1511915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8pPr>
      <a:lvl9pPr marL="2015886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5478" indent="-395478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+mn-ea"/>
          <a:cs typeface="+mn-cs"/>
        </a:defRPr>
      </a:lvl1pPr>
      <a:lvl2pPr marL="857452" indent="-328981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2pPr>
      <a:lvl3pPr marL="131942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3pPr>
      <a:lvl4pPr marL="184789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4pPr>
      <a:lvl5pPr marL="2374617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5pPr>
      <a:lvl6pPr marL="2878588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6pPr>
      <a:lvl7pPr marL="3382560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7pPr>
      <a:lvl8pPr marL="3886531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8pPr>
      <a:lvl9pPr marL="4390503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559184"/>
            <a:ext cx="9622632" cy="53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17123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5"/>
          <a:stretch>
            <a:fillRect/>
          </a:stretch>
        </p:blipFill>
        <p:spPr bwMode="auto">
          <a:xfrm>
            <a:off x="3771834" y="349985"/>
            <a:ext cx="3118445" cy="3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7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762967"/>
            <a:ext cx="9622632" cy="6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9761" y="7006699"/>
            <a:ext cx="1603772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EE8EF1C3-0851-854C-9618-6D081DCF68DE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3533" y="7027698"/>
            <a:ext cx="623689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48222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98B109CE-6986-D047-B99B-027C34DE699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590" y="7006699"/>
            <a:ext cx="7395171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1055191" eaLnBrk="0" hangingPunct="0">
              <a:spcBef>
                <a:spcPct val="20000"/>
              </a:spcBef>
              <a:buFont typeface="Arial" charset="0"/>
              <a:buNone/>
              <a:defRPr sz="1102">
                <a:solidFill>
                  <a:srgbClr val="393938"/>
                </a:solidFill>
              </a:defRPr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  <p:grpSp>
        <p:nvGrpSpPr>
          <p:cNvPr id="517128" name="Gruppieren 10"/>
          <p:cNvGrpSpPr>
            <a:grpSpLocks/>
          </p:cNvGrpSpPr>
          <p:nvPr/>
        </p:nvGrpSpPr>
        <p:grpSpPr bwMode="auto">
          <a:xfrm>
            <a:off x="9396174" y="127745"/>
            <a:ext cx="1169417" cy="1102453"/>
            <a:chOff x="7929563" y="214313"/>
            <a:chExt cx="1000125" cy="1000125"/>
          </a:xfrm>
        </p:grpSpPr>
        <p:sp>
          <p:nvSpPr>
            <p:cNvPr id="517129" name="Rectangle 13"/>
            <p:cNvSpPr>
              <a:spLocks noChangeArrowheads="1"/>
            </p:cNvSpPr>
            <p:nvPr/>
          </p:nvSpPr>
          <p:spPr bwMode="auto">
            <a:xfrm rot="5400000">
              <a:off x="8643938" y="214313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7130" name="Rectangle 13"/>
            <p:cNvSpPr>
              <a:spLocks noChangeArrowheads="1"/>
            </p:cNvSpPr>
            <p:nvPr/>
          </p:nvSpPr>
          <p:spPr bwMode="auto">
            <a:xfrm rot="5400000">
              <a:off x="8286750" y="214313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7131" name="Rectangle 13"/>
            <p:cNvSpPr>
              <a:spLocks noChangeArrowheads="1"/>
            </p:cNvSpPr>
            <p:nvPr/>
          </p:nvSpPr>
          <p:spPr bwMode="auto">
            <a:xfrm rot="5400000">
              <a:off x="7929563" y="214313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7132" name="Rectangle 13"/>
            <p:cNvSpPr>
              <a:spLocks noChangeArrowheads="1"/>
            </p:cNvSpPr>
            <p:nvPr/>
          </p:nvSpPr>
          <p:spPr bwMode="auto">
            <a:xfrm rot="5400000">
              <a:off x="8643938" y="571500"/>
              <a:ext cx="285750" cy="285750"/>
            </a:xfrm>
            <a:prstGeom prst="rect">
              <a:avLst/>
            </a:prstGeom>
            <a:solidFill>
              <a:srgbClr val="742128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7133" name="Rectangle 13"/>
            <p:cNvSpPr>
              <a:spLocks noChangeArrowheads="1"/>
            </p:cNvSpPr>
            <p:nvPr/>
          </p:nvSpPr>
          <p:spPr bwMode="auto">
            <a:xfrm rot="5400000">
              <a:off x="8286750" y="57150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7134" name="Rectangle 13"/>
            <p:cNvSpPr>
              <a:spLocks noChangeArrowheads="1"/>
            </p:cNvSpPr>
            <p:nvPr/>
          </p:nvSpPr>
          <p:spPr bwMode="auto">
            <a:xfrm rot="5400000">
              <a:off x="7929563" y="57150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7135" name="Rectangle 13"/>
            <p:cNvSpPr>
              <a:spLocks noChangeArrowheads="1"/>
            </p:cNvSpPr>
            <p:nvPr/>
          </p:nvSpPr>
          <p:spPr bwMode="auto">
            <a:xfrm rot="5400000">
              <a:off x="8643938" y="92868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7136" name="Rectangle 13"/>
            <p:cNvSpPr>
              <a:spLocks noChangeArrowheads="1"/>
            </p:cNvSpPr>
            <p:nvPr/>
          </p:nvSpPr>
          <p:spPr bwMode="auto">
            <a:xfrm rot="5400000">
              <a:off x="8286750" y="92868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7137" name="Rectangle 13"/>
            <p:cNvSpPr>
              <a:spLocks noChangeArrowheads="1"/>
            </p:cNvSpPr>
            <p:nvPr/>
          </p:nvSpPr>
          <p:spPr bwMode="auto">
            <a:xfrm rot="5400000">
              <a:off x="7929563" y="92868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345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hdr="0"/>
  <p:txStyles>
    <p:titleStyle>
      <a:lvl1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+mj-lt"/>
          <a:ea typeface="+mj-ea"/>
          <a:cs typeface="+mj-cs"/>
        </a:defRPr>
      </a:lvl1pPr>
      <a:lvl2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2pPr>
      <a:lvl3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3pPr>
      <a:lvl4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4pPr>
      <a:lvl5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5pPr>
      <a:lvl6pPr marL="503972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6pPr>
      <a:lvl7pPr marL="1007943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7pPr>
      <a:lvl8pPr marL="1511915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8pPr>
      <a:lvl9pPr marL="2015886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5478" indent="-395478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+mn-ea"/>
          <a:cs typeface="+mn-cs"/>
        </a:defRPr>
      </a:lvl1pPr>
      <a:lvl2pPr marL="857452" indent="-328981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2pPr>
      <a:lvl3pPr marL="131942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3pPr>
      <a:lvl4pPr marL="184789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4pPr>
      <a:lvl5pPr marL="2374617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5pPr>
      <a:lvl6pPr marL="2878588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6pPr>
      <a:lvl7pPr marL="3382560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7pPr>
      <a:lvl8pPr marL="3886531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8pPr>
      <a:lvl9pPr marL="4390503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559184"/>
            <a:ext cx="9622632" cy="53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1814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5"/>
          <a:stretch>
            <a:fillRect/>
          </a:stretch>
        </p:blipFill>
        <p:spPr bwMode="auto">
          <a:xfrm>
            <a:off x="3771834" y="349985"/>
            <a:ext cx="3118445" cy="3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14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762967"/>
            <a:ext cx="9622632" cy="6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9761" y="7006699"/>
            <a:ext cx="1603772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A6F77538-FD59-5544-9957-8334B7FDE0D5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3533" y="7027698"/>
            <a:ext cx="623689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48222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9E45440A-8C69-2346-BB6B-0EF84A5C0A16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590" y="7006699"/>
            <a:ext cx="7395171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1055191" eaLnBrk="0" hangingPunct="0">
              <a:spcBef>
                <a:spcPct val="20000"/>
              </a:spcBef>
              <a:buFont typeface="Arial" charset="0"/>
              <a:buNone/>
              <a:defRPr sz="1102">
                <a:solidFill>
                  <a:srgbClr val="393938"/>
                </a:solidFill>
              </a:defRPr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  <p:grpSp>
        <p:nvGrpSpPr>
          <p:cNvPr id="518152" name="Gruppieren 10"/>
          <p:cNvGrpSpPr>
            <a:grpSpLocks/>
          </p:cNvGrpSpPr>
          <p:nvPr/>
        </p:nvGrpSpPr>
        <p:grpSpPr bwMode="auto">
          <a:xfrm>
            <a:off x="9396174" y="127745"/>
            <a:ext cx="1169417" cy="1102453"/>
            <a:chOff x="7929563" y="214313"/>
            <a:chExt cx="1000125" cy="1000125"/>
          </a:xfrm>
        </p:grpSpPr>
        <p:sp>
          <p:nvSpPr>
            <p:cNvPr id="518153" name="Rectangle 13"/>
            <p:cNvSpPr>
              <a:spLocks noChangeArrowheads="1"/>
            </p:cNvSpPr>
            <p:nvPr/>
          </p:nvSpPr>
          <p:spPr bwMode="auto">
            <a:xfrm rot="5400000">
              <a:off x="8643938" y="214313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8154" name="Rectangle 13"/>
            <p:cNvSpPr>
              <a:spLocks noChangeArrowheads="1"/>
            </p:cNvSpPr>
            <p:nvPr/>
          </p:nvSpPr>
          <p:spPr bwMode="auto">
            <a:xfrm rot="5400000">
              <a:off x="8286750" y="214313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8155" name="Rectangle 13"/>
            <p:cNvSpPr>
              <a:spLocks noChangeArrowheads="1"/>
            </p:cNvSpPr>
            <p:nvPr/>
          </p:nvSpPr>
          <p:spPr bwMode="auto">
            <a:xfrm rot="5400000">
              <a:off x="7929563" y="214313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8156" name="Rectangle 13"/>
            <p:cNvSpPr>
              <a:spLocks noChangeArrowheads="1"/>
            </p:cNvSpPr>
            <p:nvPr/>
          </p:nvSpPr>
          <p:spPr bwMode="auto">
            <a:xfrm rot="5400000">
              <a:off x="8643938" y="57150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8157" name="Rectangle 13"/>
            <p:cNvSpPr>
              <a:spLocks noChangeArrowheads="1"/>
            </p:cNvSpPr>
            <p:nvPr/>
          </p:nvSpPr>
          <p:spPr bwMode="auto">
            <a:xfrm rot="5400000">
              <a:off x="8286750" y="57150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8158" name="Rectangle 13"/>
            <p:cNvSpPr>
              <a:spLocks noChangeArrowheads="1"/>
            </p:cNvSpPr>
            <p:nvPr/>
          </p:nvSpPr>
          <p:spPr bwMode="auto">
            <a:xfrm rot="5400000">
              <a:off x="7929563" y="57150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8159" name="Rectangle 13"/>
            <p:cNvSpPr>
              <a:spLocks noChangeArrowheads="1"/>
            </p:cNvSpPr>
            <p:nvPr/>
          </p:nvSpPr>
          <p:spPr bwMode="auto">
            <a:xfrm rot="5400000">
              <a:off x="8643938" y="92868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8160" name="Rectangle 13"/>
            <p:cNvSpPr>
              <a:spLocks noChangeArrowheads="1"/>
            </p:cNvSpPr>
            <p:nvPr/>
          </p:nvSpPr>
          <p:spPr bwMode="auto">
            <a:xfrm rot="5400000">
              <a:off x="8286750" y="92868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8161" name="Rectangle 13"/>
            <p:cNvSpPr>
              <a:spLocks noChangeArrowheads="1"/>
            </p:cNvSpPr>
            <p:nvPr/>
          </p:nvSpPr>
          <p:spPr bwMode="auto">
            <a:xfrm rot="5400000">
              <a:off x="7929563" y="928688"/>
              <a:ext cx="285750" cy="285750"/>
            </a:xfrm>
            <a:prstGeom prst="rect">
              <a:avLst/>
            </a:prstGeom>
            <a:solidFill>
              <a:srgbClr val="742128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066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hf hdr="0"/>
  <p:txStyles>
    <p:titleStyle>
      <a:lvl1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+mj-lt"/>
          <a:ea typeface="+mj-ea"/>
          <a:cs typeface="+mj-cs"/>
        </a:defRPr>
      </a:lvl1pPr>
      <a:lvl2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2pPr>
      <a:lvl3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3pPr>
      <a:lvl4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4pPr>
      <a:lvl5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5pPr>
      <a:lvl6pPr marL="503972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6pPr>
      <a:lvl7pPr marL="1007943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7pPr>
      <a:lvl8pPr marL="1511915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8pPr>
      <a:lvl9pPr marL="2015886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5478" indent="-395478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+mn-ea"/>
          <a:cs typeface="+mn-cs"/>
        </a:defRPr>
      </a:lvl1pPr>
      <a:lvl2pPr marL="857452" indent="-328981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2pPr>
      <a:lvl3pPr marL="131942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3pPr>
      <a:lvl4pPr marL="184789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4pPr>
      <a:lvl5pPr marL="2374617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5pPr>
      <a:lvl6pPr marL="2878588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6pPr>
      <a:lvl7pPr marL="3382560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7pPr>
      <a:lvl8pPr marL="3886531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8pPr>
      <a:lvl9pPr marL="4390503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559184"/>
            <a:ext cx="9622632" cy="53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1917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5"/>
          <a:stretch>
            <a:fillRect/>
          </a:stretch>
        </p:blipFill>
        <p:spPr bwMode="auto">
          <a:xfrm>
            <a:off x="3771834" y="349985"/>
            <a:ext cx="3118445" cy="3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9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762967"/>
            <a:ext cx="9622632" cy="6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9761" y="7006699"/>
            <a:ext cx="1603772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1AFFC1F1-660D-8B4A-B145-8AB994A1FEA7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3533" y="7027698"/>
            <a:ext cx="623689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48222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7BE74483-1D0F-8147-AA69-945CCA500A8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590" y="7006699"/>
            <a:ext cx="7395171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1055191" eaLnBrk="0" hangingPunct="0">
              <a:spcBef>
                <a:spcPct val="20000"/>
              </a:spcBef>
              <a:buFont typeface="Arial" charset="0"/>
              <a:buNone/>
              <a:defRPr sz="1102">
                <a:solidFill>
                  <a:srgbClr val="393938"/>
                </a:solidFill>
              </a:defRPr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  <p:grpSp>
        <p:nvGrpSpPr>
          <p:cNvPr id="519176" name="Gruppieren 10"/>
          <p:cNvGrpSpPr>
            <a:grpSpLocks/>
          </p:cNvGrpSpPr>
          <p:nvPr/>
        </p:nvGrpSpPr>
        <p:grpSpPr bwMode="auto">
          <a:xfrm>
            <a:off x="9396174" y="127745"/>
            <a:ext cx="1169417" cy="1102453"/>
            <a:chOff x="7929563" y="214313"/>
            <a:chExt cx="1000125" cy="1000125"/>
          </a:xfrm>
        </p:grpSpPr>
        <p:sp>
          <p:nvSpPr>
            <p:cNvPr id="519177" name="Rectangle 13"/>
            <p:cNvSpPr>
              <a:spLocks noChangeArrowheads="1"/>
            </p:cNvSpPr>
            <p:nvPr/>
          </p:nvSpPr>
          <p:spPr bwMode="auto">
            <a:xfrm rot="5400000">
              <a:off x="8643938" y="214313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9178" name="Rectangle 13"/>
            <p:cNvSpPr>
              <a:spLocks noChangeArrowheads="1"/>
            </p:cNvSpPr>
            <p:nvPr/>
          </p:nvSpPr>
          <p:spPr bwMode="auto">
            <a:xfrm rot="5400000">
              <a:off x="8286750" y="214313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9179" name="Rectangle 13"/>
            <p:cNvSpPr>
              <a:spLocks noChangeArrowheads="1"/>
            </p:cNvSpPr>
            <p:nvPr/>
          </p:nvSpPr>
          <p:spPr bwMode="auto">
            <a:xfrm rot="5400000">
              <a:off x="7929563" y="214313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9180" name="Rectangle 13"/>
            <p:cNvSpPr>
              <a:spLocks noChangeArrowheads="1"/>
            </p:cNvSpPr>
            <p:nvPr/>
          </p:nvSpPr>
          <p:spPr bwMode="auto">
            <a:xfrm rot="5400000">
              <a:off x="8643938" y="57150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9181" name="Rectangle 13"/>
            <p:cNvSpPr>
              <a:spLocks noChangeArrowheads="1"/>
            </p:cNvSpPr>
            <p:nvPr/>
          </p:nvSpPr>
          <p:spPr bwMode="auto">
            <a:xfrm rot="5400000">
              <a:off x="8286750" y="57150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9182" name="Rectangle 13"/>
            <p:cNvSpPr>
              <a:spLocks noChangeArrowheads="1"/>
            </p:cNvSpPr>
            <p:nvPr/>
          </p:nvSpPr>
          <p:spPr bwMode="auto">
            <a:xfrm rot="5400000">
              <a:off x="7929563" y="57150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9183" name="Rectangle 13"/>
            <p:cNvSpPr>
              <a:spLocks noChangeArrowheads="1"/>
            </p:cNvSpPr>
            <p:nvPr/>
          </p:nvSpPr>
          <p:spPr bwMode="auto">
            <a:xfrm rot="5400000">
              <a:off x="8643938" y="92868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9184" name="Rectangle 13"/>
            <p:cNvSpPr>
              <a:spLocks noChangeArrowheads="1"/>
            </p:cNvSpPr>
            <p:nvPr/>
          </p:nvSpPr>
          <p:spPr bwMode="auto">
            <a:xfrm rot="5400000">
              <a:off x="8286750" y="928688"/>
              <a:ext cx="285750" cy="285750"/>
            </a:xfrm>
            <a:prstGeom prst="rect">
              <a:avLst/>
            </a:prstGeom>
            <a:solidFill>
              <a:srgbClr val="742128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19185" name="Rectangle 13"/>
            <p:cNvSpPr>
              <a:spLocks noChangeArrowheads="1"/>
            </p:cNvSpPr>
            <p:nvPr/>
          </p:nvSpPr>
          <p:spPr bwMode="auto">
            <a:xfrm rot="5400000">
              <a:off x="7929563" y="92868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973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hf hdr="0"/>
  <p:txStyles>
    <p:titleStyle>
      <a:lvl1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+mj-lt"/>
          <a:ea typeface="+mj-ea"/>
          <a:cs typeface="+mj-cs"/>
        </a:defRPr>
      </a:lvl1pPr>
      <a:lvl2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2pPr>
      <a:lvl3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3pPr>
      <a:lvl4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4pPr>
      <a:lvl5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5pPr>
      <a:lvl6pPr marL="503972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6pPr>
      <a:lvl7pPr marL="1007943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7pPr>
      <a:lvl8pPr marL="1511915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8pPr>
      <a:lvl9pPr marL="2015886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5478" indent="-395478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+mn-ea"/>
          <a:cs typeface="+mn-cs"/>
        </a:defRPr>
      </a:lvl1pPr>
      <a:lvl2pPr marL="857452" indent="-328981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2pPr>
      <a:lvl3pPr marL="131942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3pPr>
      <a:lvl4pPr marL="184789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4pPr>
      <a:lvl5pPr marL="2374617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5pPr>
      <a:lvl6pPr marL="2878588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6pPr>
      <a:lvl7pPr marL="3382560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7pPr>
      <a:lvl8pPr marL="3886531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8pPr>
      <a:lvl9pPr marL="4390503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559184"/>
            <a:ext cx="9622632" cy="53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2019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5"/>
          <a:stretch>
            <a:fillRect/>
          </a:stretch>
        </p:blipFill>
        <p:spPr bwMode="auto">
          <a:xfrm>
            <a:off x="3771834" y="349985"/>
            <a:ext cx="3118445" cy="3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019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762967"/>
            <a:ext cx="9622632" cy="6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9761" y="7006699"/>
            <a:ext cx="1603772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1AF622F9-9AB4-3F49-8B45-D02FE178BB14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3533" y="7027698"/>
            <a:ext cx="623689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48222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7B4FD205-EEF1-0D47-88D2-CA08078D93F6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590" y="7006699"/>
            <a:ext cx="7395171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1055191" eaLnBrk="0" hangingPunct="0">
              <a:spcBef>
                <a:spcPct val="20000"/>
              </a:spcBef>
              <a:buFont typeface="Arial" charset="0"/>
              <a:buNone/>
              <a:defRPr sz="1102">
                <a:solidFill>
                  <a:srgbClr val="393938"/>
                </a:solidFill>
              </a:defRPr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  <p:grpSp>
        <p:nvGrpSpPr>
          <p:cNvPr id="520200" name="Gruppieren 10"/>
          <p:cNvGrpSpPr>
            <a:grpSpLocks/>
          </p:cNvGrpSpPr>
          <p:nvPr/>
        </p:nvGrpSpPr>
        <p:grpSpPr bwMode="auto">
          <a:xfrm>
            <a:off x="9396174" y="127745"/>
            <a:ext cx="1169417" cy="1102453"/>
            <a:chOff x="7929563" y="214313"/>
            <a:chExt cx="1000125" cy="1000125"/>
          </a:xfrm>
        </p:grpSpPr>
        <p:sp>
          <p:nvSpPr>
            <p:cNvPr id="520201" name="Rectangle 13"/>
            <p:cNvSpPr>
              <a:spLocks noChangeArrowheads="1"/>
            </p:cNvSpPr>
            <p:nvPr/>
          </p:nvSpPr>
          <p:spPr bwMode="auto">
            <a:xfrm rot="5400000">
              <a:off x="8643938" y="214313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20202" name="Rectangle 13"/>
            <p:cNvSpPr>
              <a:spLocks noChangeArrowheads="1"/>
            </p:cNvSpPr>
            <p:nvPr/>
          </p:nvSpPr>
          <p:spPr bwMode="auto">
            <a:xfrm rot="5400000">
              <a:off x="8286750" y="214313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20203" name="Rectangle 13"/>
            <p:cNvSpPr>
              <a:spLocks noChangeArrowheads="1"/>
            </p:cNvSpPr>
            <p:nvPr/>
          </p:nvSpPr>
          <p:spPr bwMode="auto">
            <a:xfrm rot="5400000">
              <a:off x="7929563" y="214313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20204" name="Rectangle 13"/>
            <p:cNvSpPr>
              <a:spLocks noChangeArrowheads="1"/>
            </p:cNvSpPr>
            <p:nvPr/>
          </p:nvSpPr>
          <p:spPr bwMode="auto">
            <a:xfrm rot="5400000">
              <a:off x="8643938" y="57150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20205" name="Rectangle 13"/>
            <p:cNvSpPr>
              <a:spLocks noChangeArrowheads="1"/>
            </p:cNvSpPr>
            <p:nvPr/>
          </p:nvSpPr>
          <p:spPr bwMode="auto">
            <a:xfrm rot="5400000">
              <a:off x="8286750" y="57150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20206" name="Rectangle 13"/>
            <p:cNvSpPr>
              <a:spLocks noChangeArrowheads="1"/>
            </p:cNvSpPr>
            <p:nvPr/>
          </p:nvSpPr>
          <p:spPr bwMode="auto">
            <a:xfrm rot="5400000">
              <a:off x="7929563" y="571500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20207" name="Rectangle 13"/>
            <p:cNvSpPr>
              <a:spLocks noChangeArrowheads="1"/>
            </p:cNvSpPr>
            <p:nvPr/>
          </p:nvSpPr>
          <p:spPr bwMode="auto">
            <a:xfrm rot="5400000">
              <a:off x="8643938" y="928688"/>
              <a:ext cx="285750" cy="285750"/>
            </a:xfrm>
            <a:prstGeom prst="rect">
              <a:avLst/>
            </a:prstGeom>
            <a:solidFill>
              <a:srgbClr val="742128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20208" name="Rectangle 13"/>
            <p:cNvSpPr>
              <a:spLocks noChangeArrowheads="1"/>
            </p:cNvSpPr>
            <p:nvPr/>
          </p:nvSpPr>
          <p:spPr bwMode="auto">
            <a:xfrm rot="5400000">
              <a:off x="8286750" y="92868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20209" name="Rectangle 13"/>
            <p:cNvSpPr>
              <a:spLocks noChangeArrowheads="1"/>
            </p:cNvSpPr>
            <p:nvPr/>
          </p:nvSpPr>
          <p:spPr bwMode="auto">
            <a:xfrm rot="5400000">
              <a:off x="7929563" y="928688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900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hf hdr="0"/>
  <p:txStyles>
    <p:titleStyle>
      <a:lvl1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+mj-lt"/>
          <a:ea typeface="+mj-ea"/>
          <a:cs typeface="+mj-cs"/>
        </a:defRPr>
      </a:lvl1pPr>
      <a:lvl2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2pPr>
      <a:lvl3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3pPr>
      <a:lvl4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4pPr>
      <a:lvl5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5pPr>
      <a:lvl6pPr marL="503972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6pPr>
      <a:lvl7pPr marL="1007943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7pPr>
      <a:lvl8pPr marL="1511915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8pPr>
      <a:lvl9pPr marL="2015886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5478" indent="-395478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+mn-ea"/>
          <a:cs typeface="+mn-cs"/>
        </a:defRPr>
      </a:lvl1pPr>
      <a:lvl2pPr marL="857452" indent="-328981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2pPr>
      <a:lvl3pPr marL="131942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3pPr>
      <a:lvl4pPr marL="184789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4pPr>
      <a:lvl5pPr marL="2374617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5pPr>
      <a:lvl6pPr marL="2878588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6pPr>
      <a:lvl7pPr marL="3382560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7pPr>
      <a:lvl8pPr marL="3886531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8pPr>
      <a:lvl9pPr marL="4390503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559184"/>
            <a:ext cx="9622632" cy="53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21219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5"/>
          <a:stretch>
            <a:fillRect/>
          </a:stretch>
        </p:blipFill>
        <p:spPr bwMode="auto">
          <a:xfrm>
            <a:off x="3771834" y="349985"/>
            <a:ext cx="3118445" cy="3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12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762967"/>
            <a:ext cx="9622632" cy="6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9761" y="7006699"/>
            <a:ext cx="1603772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8B54F79A-FF88-DE42-A74C-0943B16B37A4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3533" y="7027698"/>
            <a:ext cx="623689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48222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699D3B3B-95FA-8F43-8C97-74EBF684F1F6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590" y="7006699"/>
            <a:ext cx="7395171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1055191" eaLnBrk="0" hangingPunct="0">
              <a:spcBef>
                <a:spcPct val="20000"/>
              </a:spcBef>
              <a:buFont typeface="Arial" charset="0"/>
              <a:buNone/>
              <a:defRPr sz="1102">
                <a:solidFill>
                  <a:srgbClr val="393938"/>
                </a:solidFill>
              </a:defRPr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  <p:grpSp>
        <p:nvGrpSpPr>
          <p:cNvPr id="521224" name="Gruppieren 16"/>
          <p:cNvGrpSpPr>
            <a:grpSpLocks/>
          </p:cNvGrpSpPr>
          <p:nvPr/>
        </p:nvGrpSpPr>
        <p:grpSpPr bwMode="auto">
          <a:xfrm>
            <a:off x="9312644" y="127746"/>
            <a:ext cx="1252946" cy="925314"/>
            <a:chOff x="7858148" y="142852"/>
            <a:chExt cx="1071570" cy="840199"/>
          </a:xfrm>
        </p:grpSpPr>
        <p:sp>
          <p:nvSpPr>
            <p:cNvPr id="10" name="AutoShape 153"/>
            <p:cNvSpPr>
              <a:spLocks noChangeArrowheads="1"/>
            </p:cNvSpPr>
            <p:nvPr/>
          </p:nvSpPr>
          <p:spPr bwMode="auto">
            <a:xfrm rot="10800000">
              <a:off x="8550303" y="142852"/>
              <a:ext cx="379415" cy="786533"/>
            </a:xfrm>
            <a:prstGeom prst="homePlate">
              <a:avLst>
                <a:gd name="adj" fmla="val 25000"/>
              </a:avLst>
            </a:prstGeom>
            <a:solidFill>
              <a:schemeClr val="bg1"/>
            </a:solidFill>
            <a:ln w="12700" algn="ctr">
              <a:solidFill>
                <a:srgbClr val="742128"/>
              </a:solidFill>
              <a:miter lim="800000"/>
              <a:headEnd/>
              <a:tailEnd/>
            </a:ln>
            <a:effectLst/>
          </p:spPr>
          <p:txBody>
            <a:bodyPr rot="10800000" anchor="ctr"/>
            <a:lstStyle/>
            <a:p>
              <a:pPr marL="201239" indent="-101494" defTabSz="1055191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102" b="1" kern="0" dirty="0">
                <a:solidFill>
                  <a:srgbClr val="742128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1226" name="Rectangle 13"/>
            <p:cNvSpPr>
              <a:spLocks noChangeArrowheads="1"/>
            </p:cNvSpPr>
            <p:nvPr/>
          </p:nvSpPr>
          <p:spPr bwMode="auto">
            <a:xfrm rot="5400000">
              <a:off x="8215313" y="142875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1227" name="Rectangle 13"/>
            <p:cNvSpPr>
              <a:spLocks noChangeArrowheads="1"/>
            </p:cNvSpPr>
            <p:nvPr/>
          </p:nvSpPr>
          <p:spPr bwMode="auto">
            <a:xfrm rot="5400000">
              <a:off x="7929563" y="142875"/>
              <a:ext cx="285750" cy="285750"/>
            </a:xfrm>
            <a:prstGeom prst="rect">
              <a:avLst/>
            </a:prstGeom>
            <a:noFill/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1228" name="Rectangle 13"/>
            <p:cNvSpPr>
              <a:spLocks noChangeArrowheads="1"/>
            </p:cNvSpPr>
            <p:nvPr/>
          </p:nvSpPr>
          <p:spPr bwMode="auto">
            <a:xfrm rot="5400000">
              <a:off x="7929563" y="428625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1229" name="Rectangle 13"/>
            <p:cNvSpPr>
              <a:spLocks noChangeArrowheads="1"/>
            </p:cNvSpPr>
            <p:nvPr/>
          </p:nvSpPr>
          <p:spPr bwMode="auto">
            <a:xfrm rot="5400000">
              <a:off x="8215313" y="428625"/>
              <a:ext cx="285750" cy="285750"/>
            </a:xfrm>
            <a:prstGeom prst="rect">
              <a:avLst/>
            </a:prstGeom>
            <a:noFill/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1230" name="Rectangle 13"/>
            <p:cNvSpPr>
              <a:spLocks noChangeArrowheads="1"/>
            </p:cNvSpPr>
            <p:nvPr/>
          </p:nvSpPr>
          <p:spPr bwMode="auto">
            <a:xfrm rot="5400000">
              <a:off x="8143875" y="571501"/>
              <a:ext cx="142875" cy="571500"/>
            </a:xfrm>
            <a:prstGeom prst="rect">
              <a:avLst/>
            </a:prstGeom>
            <a:noFill/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1231" name="Textfeld 22"/>
            <p:cNvSpPr txBox="1">
              <a:spLocks noChangeArrowheads="1"/>
            </p:cNvSpPr>
            <p:nvPr/>
          </p:nvSpPr>
          <p:spPr bwMode="auto">
            <a:xfrm>
              <a:off x="7929586" y="142852"/>
              <a:ext cx="285750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de-DE" sz="1323" b="1">
                  <a:solidFill>
                    <a:srgbClr val="742128"/>
                  </a:solidFill>
                  <a:latin typeface="Calibri" charset="0"/>
                </a:rPr>
                <a:t>I</a:t>
              </a:r>
              <a:endParaRPr lang="de-DE" sz="1543" b="1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1232" name="Textfeld 23"/>
            <p:cNvSpPr txBox="1">
              <a:spLocks noChangeArrowheads="1"/>
            </p:cNvSpPr>
            <p:nvPr/>
          </p:nvSpPr>
          <p:spPr bwMode="auto">
            <a:xfrm>
              <a:off x="8215338" y="142852"/>
              <a:ext cx="285750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de-DE" sz="1323" b="1">
                  <a:solidFill>
                    <a:srgbClr val="742128"/>
                  </a:solidFill>
                  <a:latin typeface="Calibri" charset="0"/>
                </a:rPr>
                <a:t>II</a:t>
              </a:r>
            </a:p>
          </p:txBody>
        </p:sp>
        <p:sp>
          <p:nvSpPr>
            <p:cNvPr id="521233" name="Textfeld 24"/>
            <p:cNvSpPr txBox="1">
              <a:spLocks noChangeArrowheads="1"/>
            </p:cNvSpPr>
            <p:nvPr/>
          </p:nvSpPr>
          <p:spPr bwMode="auto">
            <a:xfrm>
              <a:off x="7858148" y="428625"/>
              <a:ext cx="357191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>
                <a:buFontTx/>
                <a:buNone/>
              </a:pPr>
              <a:r>
                <a:rPr lang="de-DE" sz="1323" b="1">
                  <a:solidFill>
                    <a:srgbClr val="742128"/>
                  </a:solidFill>
                  <a:latin typeface="Calibri" charset="0"/>
                </a:rPr>
                <a:t>III</a:t>
              </a:r>
            </a:p>
          </p:txBody>
        </p:sp>
        <p:sp>
          <p:nvSpPr>
            <p:cNvPr id="521234" name="Textfeld 25"/>
            <p:cNvSpPr txBox="1">
              <a:spLocks noChangeArrowheads="1"/>
            </p:cNvSpPr>
            <p:nvPr/>
          </p:nvSpPr>
          <p:spPr bwMode="auto">
            <a:xfrm>
              <a:off x="8215338" y="428604"/>
              <a:ext cx="357189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Tx/>
                <a:buNone/>
              </a:pPr>
              <a:r>
                <a:rPr lang="de-DE" sz="1323" b="1">
                  <a:solidFill>
                    <a:srgbClr val="742128"/>
                  </a:solidFill>
                  <a:latin typeface="Calibri" charset="0"/>
                </a:rPr>
                <a:t>IV</a:t>
              </a:r>
              <a:endParaRPr lang="de-DE" sz="992" b="1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1235" name="Textfeld 26"/>
            <p:cNvSpPr txBox="1">
              <a:spLocks noChangeArrowheads="1"/>
            </p:cNvSpPr>
            <p:nvPr/>
          </p:nvSpPr>
          <p:spPr bwMode="auto">
            <a:xfrm>
              <a:off x="7929586" y="714356"/>
              <a:ext cx="571500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de-DE" sz="1323" b="1">
                  <a:solidFill>
                    <a:srgbClr val="742128"/>
                  </a:solidFill>
                  <a:latin typeface="Calibri" charset="0"/>
                </a:rPr>
                <a:t>V</a:t>
              </a:r>
              <a:endParaRPr lang="de-DE" sz="1543" b="1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1236" name="Textfeld 27"/>
            <p:cNvSpPr txBox="1">
              <a:spLocks noChangeArrowheads="1"/>
            </p:cNvSpPr>
            <p:nvPr/>
          </p:nvSpPr>
          <p:spPr bwMode="auto">
            <a:xfrm>
              <a:off x="8572530" y="406400"/>
              <a:ext cx="357188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de-DE" sz="1323" b="1">
                  <a:solidFill>
                    <a:srgbClr val="742128"/>
                  </a:solidFill>
                  <a:latin typeface="Calibri" charset="0"/>
                </a:rPr>
                <a:t>VI</a:t>
              </a:r>
              <a:endParaRPr lang="de-DE" sz="1543" b="1">
                <a:solidFill>
                  <a:srgbClr val="742128"/>
                </a:solidFill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18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hf hdr="0"/>
  <p:txStyles>
    <p:titleStyle>
      <a:lvl1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+mj-lt"/>
          <a:ea typeface="+mj-ea"/>
          <a:cs typeface="+mj-cs"/>
        </a:defRPr>
      </a:lvl1pPr>
      <a:lvl2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2pPr>
      <a:lvl3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3pPr>
      <a:lvl4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4pPr>
      <a:lvl5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5pPr>
      <a:lvl6pPr marL="503972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6pPr>
      <a:lvl7pPr marL="1007943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7pPr>
      <a:lvl8pPr marL="1511915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8pPr>
      <a:lvl9pPr marL="2015886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5478" indent="-395478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+mn-ea"/>
          <a:cs typeface="+mn-cs"/>
        </a:defRPr>
      </a:lvl1pPr>
      <a:lvl2pPr marL="857452" indent="-328981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2pPr>
      <a:lvl3pPr marL="131942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3pPr>
      <a:lvl4pPr marL="184789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4pPr>
      <a:lvl5pPr marL="2374617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5pPr>
      <a:lvl6pPr marL="2878588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6pPr>
      <a:lvl7pPr marL="3382560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7pPr>
      <a:lvl8pPr marL="3886531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8pPr>
      <a:lvl9pPr marL="4390503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559184"/>
            <a:ext cx="9622632" cy="53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22243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5"/>
          <a:stretch>
            <a:fillRect/>
          </a:stretch>
        </p:blipFill>
        <p:spPr bwMode="auto">
          <a:xfrm>
            <a:off x="3771834" y="349985"/>
            <a:ext cx="3118445" cy="3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762967"/>
            <a:ext cx="9622632" cy="6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9761" y="7006699"/>
            <a:ext cx="1603772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A54785D3-CD4F-E347-BC24-68512A24BEA4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3533" y="7027698"/>
            <a:ext cx="623689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48222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251C7078-F558-D542-8570-C1347E9905A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590" y="7006699"/>
            <a:ext cx="7395171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1055191" eaLnBrk="0" hangingPunct="0">
              <a:spcBef>
                <a:spcPct val="20000"/>
              </a:spcBef>
              <a:buFont typeface="Arial" charset="0"/>
              <a:buNone/>
              <a:defRPr sz="1102">
                <a:solidFill>
                  <a:srgbClr val="393938"/>
                </a:solidFill>
              </a:defRPr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  <p:grpSp>
        <p:nvGrpSpPr>
          <p:cNvPr id="522248" name="Gruppieren 13"/>
          <p:cNvGrpSpPr>
            <a:grpSpLocks/>
          </p:cNvGrpSpPr>
          <p:nvPr/>
        </p:nvGrpSpPr>
        <p:grpSpPr bwMode="auto">
          <a:xfrm>
            <a:off x="9312644" y="127746"/>
            <a:ext cx="1252946" cy="925314"/>
            <a:chOff x="7858148" y="142852"/>
            <a:chExt cx="1071570" cy="840199"/>
          </a:xfrm>
        </p:grpSpPr>
        <p:sp>
          <p:nvSpPr>
            <p:cNvPr id="10" name="AutoShape 153"/>
            <p:cNvSpPr>
              <a:spLocks noChangeArrowheads="1"/>
            </p:cNvSpPr>
            <p:nvPr/>
          </p:nvSpPr>
          <p:spPr bwMode="auto">
            <a:xfrm rot="10800000">
              <a:off x="8550303" y="142852"/>
              <a:ext cx="379415" cy="786533"/>
            </a:xfrm>
            <a:prstGeom prst="homePlate">
              <a:avLst>
                <a:gd name="adj" fmla="val 25000"/>
              </a:avLst>
            </a:prstGeom>
            <a:solidFill>
              <a:schemeClr val="bg1"/>
            </a:solidFill>
            <a:ln w="12700" algn="ctr">
              <a:solidFill>
                <a:srgbClr val="742128"/>
              </a:solidFill>
              <a:miter lim="800000"/>
              <a:headEnd/>
              <a:tailEnd/>
            </a:ln>
            <a:effectLst/>
          </p:spPr>
          <p:txBody>
            <a:bodyPr rot="10800000" anchor="ctr"/>
            <a:lstStyle/>
            <a:p>
              <a:pPr marL="201239" indent="-101494" defTabSz="1055191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102" b="1" kern="0" dirty="0">
                <a:solidFill>
                  <a:srgbClr val="742128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2250" name="Rectangle 13"/>
            <p:cNvSpPr>
              <a:spLocks noChangeArrowheads="1"/>
            </p:cNvSpPr>
            <p:nvPr/>
          </p:nvSpPr>
          <p:spPr bwMode="auto">
            <a:xfrm rot="5400000">
              <a:off x="8215313" y="142875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2251" name="Rectangle 13"/>
            <p:cNvSpPr>
              <a:spLocks noChangeArrowheads="1"/>
            </p:cNvSpPr>
            <p:nvPr/>
          </p:nvSpPr>
          <p:spPr bwMode="auto">
            <a:xfrm rot="5400000">
              <a:off x="7929563" y="142875"/>
              <a:ext cx="285750" cy="285750"/>
            </a:xfrm>
            <a:prstGeom prst="rect">
              <a:avLst/>
            </a:prstGeom>
            <a:solidFill>
              <a:srgbClr val="742128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2252" name="Rectangle 13"/>
            <p:cNvSpPr>
              <a:spLocks noChangeArrowheads="1"/>
            </p:cNvSpPr>
            <p:nvPr/>
          </p:nvSpPr>
          <p:spPr bwMode="auto">
            <a:xfrm rot="5400000">
              <a:off x="7929563" y="428625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2253" name="Rectangle 13"/>
            <p:cNvSpPr>
              <a:spLocks noChangeArrowheads="1"/>
            </p:cNvSpPr>
            <p:nvPr/>
          </p:nvSpPr>
          <p:spPr bwMode="auto">
            <a:xfrm rot="5400000">
              <a:off x="8215313" y="428625"/>
              <a:ext cx="285750" cy="285750"/>
            </a:xfrm>
            <a:prstGeom prst="rect">
              <a:avLst/>
            </a:prstGeom>
            <a:noFill/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2254" name="Rectangle 13"/>
            <p:cNvSpPr>
              <a:spLocks noChangeArrowheads="1"/>
            </p:cNvSpPr>
            <p:nvPr/>
          </p:nvSpPr>
          <p:spPr bwMode="auto">
            <a:xfrm rot="5400000">
              <a:off x="8143875" y="571501"/>
              <a:ext cx="142875" cy="571500"/>
            </a:xfrm>
            <a:prstGeom prst="rect">
              <a:avLst/>
            </a:prstGeom>
            <a:noFill/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2255" name="Textfeld 22"/>
            <p:cNvSpPr txBox="1">
              <a:spLocks noChangeArrowheads="1"/>
            </p:cNvSpPr>
            <p:nvPr/>
          </p:nvSpPr>
          <p:spPr bwMode="auto">
            <a:xfrm>
              <a:off x="7929588" y="142852"/>
              <a:ext cx="285750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de-DE" sz="1323" b="1">
                  <a:solidFill>
                    <a:schemeClr val="bg1"/>
                  </a:solidFill>
                  <a:latin typeface="Calibri" charset="0"/>
                </a:rPr>
                <a:t>I</a:t>
              </a:r>
              <a:endParaRPr lang="de-DE" sz="1543" b="1">
                <a:solidFill>
                  <a:schemeClr val="bg1"/>
                </a:solidFill>
                <a:latin typeface="Calibri" charset="0"/>
              </a:endParaRPr>
            </a:p>
          </p:txBody>
        </p:sp>
        <p:sp>
          <p:nvSpPr>
            <p:cNvPr id="522256" name="Textfeld 23"/>
            <p:cNvSpPr txBox="1">
              <a:spLocks noChangeArrowheads="1"/>
            </p:cNvSpPr>
            <p:nvPr/>
          </p:nvSpPr>
          <p:spPr bwMode="auto">
            <a:xfrm>
              <a:off x="8215338" y="142852"/>
              <a:ext cx="285750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de-DE" sz="1323" b="1">
                  <a:solidFill>
                    <a:srgbClr val="742128"/>
                  </a:solidFill>
                  <a:latin typeface="Calibri" charset="0"/>
                </a:rPr>
                <a:t>II</a:t>
              </a:r>
            </a:p>
          </p:txBody>
        </p:sp>
        <p:sp>
          <p:nvSpPr>
            <p:cNvPr id="522257" name="Textfeld 24"/>
            <p:cNvSpPr txBox="1">
              <a:spLocks noChangeArrowheads="1"/>
            </p:cNvSpPr>
            <p:nvPr/>
          </p:nvSpPr>
          <p:spPr bwMode="auto">
            <a:xfrm>
              <a:off x="7858148" y="428625"/>
              <a:ext cx="357191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>
                <a:buFontTx/>
                <a:buNone/>
              </a:pPr>
              <a:r>
                <a:rPr lang="de-DE" sz="1323" b="1">
                  <a:solidFill>
                    <a:srgbClr val="742128"/>
                  </a:solidFill>
                  <a:latin typeface="Calibri" charset="0"/>
                </a:rPr>
                <a:t>III</a:t>
              </a:r>
            </a:p>
          </p:txBody>
        </p:sp>
        <p:sp>
          <p:nvSpPr>
            <p:cNvPr id="522258" name="Textfeld 25"/>
            <p:cNvSpPr txBox="1">
              <a:spLocks noChangeArrowheads="1"/>
            </p:cNvSpPr>
            <p:nvPr/>
          </p:nvSpPr>
          <p:spPr bwMode="auto">
            <a:xfrm>
              <a:off x="8215338" y="428604"/>
              <a:ext cx="357189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Tx/>
                <a:buNone/>
              </a:pPr>
              <a:r>
                <a:rPr lang="de-DE" sz="1323" b="1">
                  <a:solidFill>
                    <a:srgbClr val="742128"/>
                  </a:solidFill>
                  <a:latin typeface="Calibri" charset="0"/>
                </a:rPr>
                <a:t>IV</a:t>
              </a:r>
              <a:endParaRPr lang="de-DE" sz="992" b="1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2259" name="Textfeld 26"/>
            <p:cNvSpPr txBox="1">
              <a:spLocks noChangeArrowheads="1"/>
            </p:cNvSpPr>
            <p:nvPr/>
          </p:nvSpPr>
          <p:spPr bwMode="auto">
            <a:xfrm>
              <a:off x="7929586" y="714356"/>
              <a:ext cx="571500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de-DE" sz="1323" b="1">
                  <a:solidFill>
                    <a:srgbClr val="742128"/>
                  </a:solidFill>
                  <a:latin typeface="Calibri" charset="0"/>
                </a:rPr>
                <a:t>V</a:t>
              </a:r>
              <a:endParaRPr lang="de-DE" sz="1543" b="1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2260" name="Textfeld 27"/>
            <p:cNvSpPr txBox="1">
              <a:spLocks noChangeArrowheads="1"/>
            </p:cNvSpPr>
            <p:nvPr/>
          </p:nvSpPr>
          <p:spPr bwMode="auto">
            <a:xfrm>
              <a:off x="8572530" y="406400"/>
              <a:ext cx="357188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de-DE" sz="1323" b="1">
                  <a:solidFill>
                    <a:srgbClr val="742128"/>
                  </a:solidFill>
                  <a:latin typeface="Calibri" charset="0"/>
                </a:rPr>
                <a:t>VI</a:t>
              </a:r>
              <a:endParaRPr lang="de-DE" sz="1543" b="1">
                <a:solidFill>
                  <a:srgbClr val="742128"/>
                </a:solidFill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03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hf hdr="0"/>
  <p:txStyles>
    <p:titleStyle>
      <a:lvl1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+mj-lt"/>
          <a:ea typeface="+mj-ea"/>
          <a:cs typeface="+mj-cs"/>
        </a:defRPr>
      </a:lvl1pPr>
      <a:lvl2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2pPr>
      <a:lvl3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3pPr>
      <a:lvl4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4pPr>
      <a:lvl5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5pPr>
      <a:lvl6pPr marL="503972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6pPr>
      <a:lvl7pPr marL="1007943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7pPr>
      <a:lvl8pPr marL="1511915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8pPr>
      <a:lvl9pPr marL="2015886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5478" indent="-395478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+mn-ea"/>
          <a:cs typeface="+mn-cs"/>
        </a:defRPr>
      </a:lvl1pPr>
      <a:lvl2pPr marL="857452" indent="-328981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2pPr>
      <a:lvl3pPr marL="131942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3pPr>
      <a:lvl4pPr marL="184789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4pPr>
      <a:lvl5pPr marL="2374617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5pPr>
      <a:lvl6pPr marL="2878588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6pPr>
      <a:lvl7pPr marL="3382560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7pPr>
      <a:lvl8pPr marL="3886531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8pPr>
      <a:lvl9pPr marL="4390503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559184"/>
            <a:ext cx="9622632" cy="53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2326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5"/>
          <a:stretch>
            <a:fillRect/>
          </a:stretch>
        </p:blipFill>
        <p:spPr bwMode="auto">
          <a:xfrm>
            <a:off x="3771834" y="349985"/>
            <a:ext cx="3118445" cy="3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326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762967"/>
            <a:ext cx="9622632" cy="6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9761" y="7006699"/>
            <a:ext cx="1603772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EBCC67D0-D70B-234F-973E-7B7ABB5498A4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3533" y="7027698"/>
            <a:ext cx="623689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48222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22E1819F-98A6-8842-AB3D-DE54D946E07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590" y="7006699"/>
            <a:ext cx="7395171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1055191" eaLnBrk="0" hangingPunct="0">
              <a:spcBef>
                <a:spcPct val="20000"/>
              </a:spcBef>
              <a:buFont typeface="Arial" charset="0"/>
              <a:buNone/>
              <a:defRPr sz="1102">
                <a:solidFill>
                  <a:srgbClr val="393938"/>
                </a:solidFill>
              </a:defRPr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  <p:grpSp>
        <p:nvGrpSpPr>
          <p:cNvPr id="523272" name="Gruppieren 13"/>
          <p:cNvGrpSpPr>
            <a:grpSpLocks/>
          </p:cNvGrpSpPr>
          <p:nvPr/>
        </p:nvGrpSpPr>
        <p:grpSpPr bwMode="auto">
          <a:xfrm>
            <a:off x="9312644" y="127746"/>
            <a:ext cx="1252946" cy="925314"/>
            <a:chOff x="7858148" y="142852"/>
            <a:chExt cx="1071570" cy="840199"/>
          </a:xfrm>
        </p:grpSpPr>
        <p:sp>
          <p:nvSpPr>
            <p:cNvPr id="10" name="AutoShape 153"/>
            <p:cNvSpPr>
              <a:spLocks noChangeArrowheads="1"/>
            </p:cNvSpPr>
            <p:nvPr/>
          </p:nvSpPr>
          <p:spPr bwMode="auto">
            <a:xfrm rot="10800000">
              <a:off x="8550303" y="142852"/>
              <a:ext cx="379415" cy="786533"/>
            </a:xfrm>
            <a:prstGeom prst="homePlate">
              <a:avLst>
                <a:gd name="adj" fmla="val 25000"/>
              </a:avLst>
            </a:prstGeom>
            <a:solidFill>
              <a:schemeClr val="bg1"/>
            </a:solidFill>
            <a:ln w="12700" algn="ctr">
              <a:solidFill>
                <a:srgbClr val="742128"/>
              </a:solidFill>
              <a:miter lim="800000"/>
              <a:headEnd/>
              <a:tailEnd/>
            </a:ln>
            <a:effectLst/>
          </p:spPr>
          <p:txBody>
            <a:bodyPr rot="10800000" anchor="ctr"/>
            <a:lstStyle/>
            <a:p>
              <a:pPr marL="201239" indent="-101494" defTabSz="1055191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102" b="1" kern="0" dirty="0">
                <a:solidFill>
                  <a:srgbClr val="742128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3274" name="Rectangle 13"/>
            <p:cNvSpPr>
              <a:spLocks noChangeArrowheads="1"/>
            </p:cNvSpPr>
            <p:nvPr/>
          </p:nvSpPr>
          <p:spPr bwMode="auto">
            <a:xfrm rot="5400000">
              <a:off x="8215340" y="142875"/>
              <a:ext cx="285750" cy="285750"/>
            </a:xfrm>
            <a:prstGeom prst="rect">
              <a:avLst/>
            </a:prstGeom>
            <a:solidFill>
              <a:srgbClr val="742128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3275" name="Rectangle 13"/>
            <p:cNvSpPr>
              <a:spLocks noChangeArrowheads="1"/>
            </p:cNvSpPr>
            <p:nvPr/>
          </p:nvSpPr>
          <p:spPr bwMode="auto">
            <a:xfrm rot="5400000">
              <a:off x="7929563" y="142875"/>
              <a:ext cx="285750" cy="285750"/>
            </a:xfrm>
            <a:prstGeom prst="rect">
              <a:avLst/>
            </a:prstGeom>
            <a:noFill/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3276" name="Rectangle 13"/>
            <p:cNvSpPr>
              <a:spLocks noChangeArrowheads="1"/>
            </p:cNvSpPr>
            <p:nvPr/>
          </p:nvSpPr>
          <p:spPr bwMode="auto">
            <a:xfrm rot="5400000">
              <a:off x="7929563" y="428625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3277" name="Rectangle 13"/>
            <p:cNvSpPr>
              <a:spLocks noChangeArrowheads="1"/>
            </p:cNvSpPr>
            <p:nvPr/>
          </p:nvSpPr>
          <p:spPr bwMode="auto">
            <a:xfrm rot="5400000">
              <a:off x="8215313" y="428625"/>
              <a:ext cx="285750" cy="285750"/>
            </a:xfrm>
            <a:prstGeom prst="rect">
              <a:avLst/>
            </a:prstGeom>
            <a:noFill/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3278" name="Rectangle 13"/>
            <p:cNvSpPr>
              <a:spLocks noChangeArrowheads="1"/>
            </p:cNvSpPr>
            <p:nvPr/>
          </p:nvSpPr>
          <p:spPr bwMode="auto">
            <a:xfrm rot="5400000">
              <a:off x="8143875" y="571501"/>
              <a:ext cx="142875" cy="571500"/>
            </a:xfrm>
            <a:prstGeom prst="rect">
              <a:avLst/>
            </a:prstGeom>
            <a:noFill/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3279" name="Textfeld 22"/>
            <p:cNvSpPr txBox="1">
              <a:spLocks noChangeArrowheads="1"/>
            </p:cNvSpPr>
            <p:nvPr/>
          </p:nvSpPr>
          <p:spPr bwMode="auto">
            <a:xfrm>
              <a:off x="7929586" y="142852"/>
              <a:ext cx="285750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de-DE" sz="1323" b="1">
                  <a:solidFill>
                    <a:srgbClr val="742128"/>
                  </a:solidFill>
                  <a:latin typeface="Calibri" charset="0"/>
                </a:rPr>
                <a:t>I</a:t>
              </a:r>
              <a:endParaRPr lang="de-DE" sz="1543" b="1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3280" name="Textfeld 23"/>
            <p:cNvSpPr txBox="1">
              <a:spLocks noChangeArrowheads="1"/>
            </p:cNvSpPr>
            <p:nvPr/>
          </p:nvSpPr>
          <p:spPr bwMode="auto">
            <a:xfrm>
              <a:off x="8215340" y="142852"/>
              <a:ext cx="285750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de-DE" sz="1323" b="1">
                  <a:solidFill>
                    <a:schemeClr val="bg1"/>
                  </a:solidFill>
                  <a:latin typeface="Calibri" charset="0"/>
                </a:rPr>
                <a:t>II</a:t>
              </a:r>
            </a:p>
          </p:txBody>
        </p:sp>
        <p:sp>
          <p:nvSpPr>
            <p:cNvPr id="523281" name="Textfeld 24"/>
            <p:cNvSpPr txBox="1">
              <a:spLocks noChangeArrowheads="1"/>
            </p:cNvSpPr>
            <p:nvPr/>
          </p:nvSpPr>
          <p:spPr bwMode="auto">
            <a:xfrm>
              <a:off x="7858148" y="428625"/>
              <a:ext cx="357191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>
                <a:buFontTx/>
                <a:buNone/>
              </a:pPr>
              <a:r>
                <a:rPr lang="de-DE" sz="1323" b="1">
                  <a:solidFill>
                    <a:srgbClr val="742128"/>
                  </a:solidFill>
                  <a:latin typeface="Calibri" charset="0"/>
                </a:rPr>
                <a:t>III</a:t>
              </a:r>
            </a:p>
          </p:txBody>
        </p:sp>
        <p:sp>
          <p:nvSpPr>
            <p:cNvPr id="523282" name="Textfeld 25"/>
            <p:cNvSpPr txBox="1">
              <a:spLocks noChangeArrowheads="1"/>
            </p:cNvSpPr>
            <p:nvPr/>
          </p:nvSpPr>
          <p:spPr bwMode="auto">
            <a:xfrm>
              <a:off x="8215338" y="428604"/>
              <a:ext cx="357189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Tx/>
                <a:buNone/>
              </a:pPr>
              <a:r>
                <a:rPr lang="de-DE" sz="1323" b="1">
                  <a:solidFill>
                    <a:srgbClr val="742128"/>
                  </a:solidFill>
                  <a:latin typeface="Calibri" charset="0"/>
                </a:rPr>
                <a:t>IV</a:t>
              </a:r>
              <a:endParaRPr lang="de-DE" sz="992" b="1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3283" name="Textfeld 26"/>
            <p:cNvSpPr txBox="1">
              <a:spLocks noChangeArrowheads="1"/>
            </p:cNvSpPr>
            <p:nvPr/>
          </p:nvSpPr>
          <p:spPr bwMode="auto">
            <a:xfrm>
              <a:off x="7929586" y="714356"/>
              <a:ext cx="571500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de-DE" sz="1323" b="1">
                  <a:solidFill>
                    <a:srgbClr val="742128"/>
                  </a:solidFill>
                  <a:latin typeface="Calibri" charset="0"/>
                </a:rPr>
                <a:t>V</a:t>
              </a:r>
              <a:endParaRPr lang="de-DE" sz="1543" b="1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3284" name="Textfeld 27"/>
            <p:cNvSpPr txBox="1">
              <a:spLocks noChangeArrowheads="1"/>
            </p:cNvSpPr>
            <p:nvPr/>
          </p:nvSpPr>
          <p:spPr bwMode="auto">
            <a:xfrm>
              <a:off x="8572530" y="406400"/>
              <a:ext cx="357188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de-DE" sz="1323" b="1">
                  <a:solidFill>
                    <a:srgbClr val="742128"/>
                  </a:solidFill>
                  <a:latin typeface="Calibri" charset="0"/>
                </a:rPr>
                <a:t>VI</a:t>
              </a:r>
              <a:endParaRPr lang="de-DE" sz="1543" b="1">
                <a:solidFill>
                  <a:srgbClr val="742128"/>
                </a:solidFill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44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hf hdr="0"/>
  <p:txStyles>
    <p:titleStyle>
      <a:lvl1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+mj-lt"/>
          <a:ea typeface="+mj-ea"/>
          <a:cs typeface="+mj-cs"/>
        </a:defRPr>
      </a:lvl1pPr>
      <a:lvl2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2pPr>
      <a:lvl3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3pPr>
      <a:lvl4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4pPr>
      <a:lvl5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5pPr>
      <a:lvl6pPr marL="503972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6pPr>
      <a:lvl7pPr marL="1007943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7pPr>
      <a:lvl8pPr marL="1511915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8pPr>
      <a:lvl9pPr marL="2015886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5478" indent="-395478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+mn-ea"/>
          <a:cs typeface="+mn-cs"/>
        </a:defRPr>
      </a:lvl1pPr>
      <a:lvl2pPr marL="857452" indent="-328981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2pPr>
      <a:lvl3pPr marL="131942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3pPr>
      <a:lvl4pPr marL="184789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4pPr>
      <a:lvl5pPr marL="2374617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5pPr>
      <a:lvl6pPr marL="2878588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6pPr>
      <a:lvl7pPr marL="3382560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7pPr>
      <a:lvl8pPr marL="3886531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8pPr>
      <a:lvl9pPr marL="4390503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559184"/>
            <a:ext cx="9622632" cy="53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2429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5"/>
          <a:stretch>
            <a:fillRect/>
          </a:stretch>
        </p:blipFill>
        <p:spPr bwMode="auto">
          <a:xfrm>
            <a:off x="3771834" y="349985"/>
            <a:ext cx="3118445" cy="3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429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762967"/>
            <a:ext cx="9622632" cy="6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9761" y="7006699"/>
            <a:ext cx="1603772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3EC9D021-15B5-424D-9E53-23A466C41428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3533" y="7027698"/>
            <a:ext cx="623689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48222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588C03F5-9D6A-B84F-A51A-30D63C8490A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590" y="7006699"/>
            <a:ext cx="7395171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1055191" eaLnBrk="0" hangingPunct="0">
              <a:spcBef>
                <a:spcPct val="20000"/>
              </a:spcBef>
              <a:buFont typeface="Arial" charset="0"/>
              <a:buNone/>
              <a:defRPr sz="1102">
                <a:solidFill>
                  <a:srgbClr val="393938"/>
                </a:solidFill>
              </a:defRPr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  <p:grpSp>
        <p:nvGrpSpPr>
          <p:cNvPr id="524296" name="Gruppieren 13"/>
          <p:cNvGrpSpPr>
            <a:grpSpLocks/>
          </p:cNvGrpSpPr>
          <p:nvPr/>
        </p:nvGrpSpPr>
        <p:grpSpPr bwMode="auto">
          <a:xfrm>
            <a:off x="9312644" y="127746"/>
            <a:ext cx="1252946" cy="925314"/>
            <a:chOff x="7858147" y="142852"/>
            <a:chExt cx="1071571" cy="840199"/>
          </a:xfrm>
        </p:grpSpPr>
        <p:sp>
          <p:nvSpPr>
            <p:cNvPr id="10" name="AutoShape 153"/>
            <p:cNvSpPr>
              <a:spLocks noChangeArrowheads="1"/>
            </p:cNvSpPr>
            <p:nvPr/>
          </p:nvSpPr>
          <p:spPr bwMode="auto">
            <a:xfrm rot="10800000">
              <a:off x="8550303" y="142852"/>
              <a:ext cx="379415" cy="786533"/>
            </a:xfrm>
            <a:prstGeom prst="homePlate">
              <a:avLst>
                <a:gd name="adj" fmla="val 25000"/>
              </a:avLst>
            </a:prstGeom>
            <a:solidFill>
              <a:schemeClr val="bg1"/>
            </a:solidFill>
            <a:ln w="12700" algn="ctr">
              <a:solidFill>
                <a:srgbClr val="742128"/>
              </a:solidFill>
              <a:miter lim="800000"/>
              <a:headEnd/>
              <a:tailEnd/>
            </a:ln>
            <a:effectLst/>
          </p:spPr>
          <p:txBody>
            <a:bodyPr rot="10800000" anchor="ctr"/>
            <a:lstStyle/>
            <a:p>
              <a:pPr marL="201239" indent="-101494" defTabSz="1055191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102" b="1" kern="0" dirty="0">
                <a:solidFill>
                  <a:srgbClr val="742128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4298" name="Rectangle 13"/>
            <p:cNvSpPr>
              <a:spLocks noChangeArrowheads="1"/>
            </p:cNvSpPr>
            <p:nvPr/>
          </p:nvSpPr>
          <p:spPr bwMode="auto">
            <a:xfrm rot="5400000">
              <a:off x="8215313" y="142875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4299" name="Rectangle 13"/>
            <p:cNvSpPr>
              <a:spLocks noChangeArrowheads="1"/>
            </p:cNvSpPr>
            <p:nvPr/>
          </p:nvSpPr>
          <p:spPr bwMode="auto">
            <a:xfrm rot="5400000">
              <a:off x="7929563" y="142875"/>
              <a:ext cx="285750" cy="285750"/>
            </a:xfrm>
            <a:prstGeom prst="rect">
              <a:avLst/>
            </a:prstGeom>
            <a:noFill/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4300" name="Rectangle 13"/>
            <p:cNvSpPr>
              <a:spLocks noChangeArrowheads="1"/>
            </p:cNvSpPr>
            <p:nvPr/>
          </p:nvSpPr>
          <p:spPr bwMode="auto">
            <a:xfrm rot="5400000">
              <a:off x="7929563" y="428625"/>
              <a:ext cx="285750" cy="285750"/>
            </a:xfrm>
            <a:prstGeom prst="rect">
              <a:avLst/>
            </a:prstGeom>
            <a:solidFill>
              <a:srgbClr val="742128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4301" name="Rectangle 13"/>
            <p:cNvSpPr>
              <a:spLocks noChangeArrowheads="1"/>
            </p:cNvSpPr>
            <p:nvPr/>
          </p:nvSpPr>
          <p:spPr bwMode="auto">
            <a:xfrm rot="5400000">
              <a:off x="8215313" y="428625"/>
              <a:ext cx="285750" cy="285750"/>
            </a:xfrm>
            <a:prstGeom prst="rect">
              <a:avLst/>
            </a:prstGeom>
            <a:noFill/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4302" name="Rectangle 13"/>
            <p:cNvSpPr>
              <a:spLocks noChangeArrowheads="1"/>
            </p:cNvSpPr>
            <p:nvPr/>
          </p:nvSpPr>
          <p:spPr bwMode="auto">
            <a:xfrm rot="5400000">
              <a:off x="8143875" y="571501"/>
              <a:ext cx="142875" cy="571500"/>
            </a:xfrm>
            <a:prstGeom prst="rect">
              <a:avLst/>
            </a:prstGeom>
            <a:noFill/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4303" name="Textfeld 22"/>
            <p:cNvSpPr txBox="1">
              <a:spLocks noChangeArrowheads="1"/>
            </p:cNvSpPr>
            <p:nvPr/>
          </p:nvSpPr>
          <p:spPr bwMode="auto">
            <a:xfrm>
              <a:off x="7929586" y="142852"/>
              <a:ext cx="285750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de-DE" sz="1323" b="1">
                  <a:solidFill>
                    <a:srgbClr val="742128"/>
                  </a:solidFill>
                  <a:latin typeface="Calibri" charset="0"/>
                </a:rPr>
                <a:t>I</a:t>
              </a:r>
              <a:endParaRPr lang="de-DE" sz="1543" b="1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4304" name="Textfeld 23"/>
            <p:cNvSpPr txBox="1">
              <a:spLocks noChangeArrowheads="1"/>
            </p:cNvSpPr>
            <p:nvPr/>
          </p:nvSpPr>
          <p:spPr bwMode="auto">
            <a:xfrm>
              <a:off x="8215338" y="142852"/>
              <a:ext cx="285750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de-DE" sz="1323" b="1">
                  <a:solidFill>
                    <a:srgbClr val="742128"/>
                  </a:solidFill>
                  <a:latin typeface="Calibri" charset="0"/>
                </a:rPr>
                <a:t>II</a:t>
              </a:r>
            </a:p>
          </p:txBody>
        </p:sp>
        <p:sp>
          <p:nvSpPr>
            <p:cNvPr id="524305" name="Textfeld 24"/>
            <p:cNvSpPr txBox="1">
              <a:spLocks noChangeArrowheads="1"/>
            </p:cNvSpPr>
            <p:nvPr/>
          </p:nvSpPr>
          <p:spPr bwMode="auto">
            <a:xfrm>
              <a:off x="7858147" y="428625"/>
              <a:ext cx="357191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>
                <a:buFontTx/>
                <a:buNone/>
              </a:pPr>
              <a:r>
                <a:rPr lang="de-DE" sz="1323" b="1">
                  <a:solidFill>
                    <a:schemeClr val="bg1"/>
                  </a:solidFill>
                  <a:latin typeface="Calibri" charset="0"/>
                </a:rPr>
                <a:t>III</a:t>
              </a:r>
            </a:p>
          </p:txBody>
        </p:sp>
        <p:sp>
          <p:nvSpPr>
            <p:cNvPr id="524306" name="Textfeld 25"/>
            <p:cNvSpPr txBox="1">
              <a:spLocks noChangeArrowheads="1"/>
            </p:cNvSpPr>
            <p:nvPr/>
          </p:nvSpPr>
          <p:spPr bwMode="auto">
            <a:xfrm>
              <a:off x="8215338" y="428604"/>
              <a:ext cx="357189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Tx/>
                <a:buNone/>
              </a:pPr>
              <a:r>
                <a:rPr lang="de-DE" sz="1323" b="1">
                  <a:solidFill>
                    <a:srgbClr val="742128"/>
                  </a:solidFill>
                  <a:latin typeface="Calibri" charset="0"/>
                </a:rPr>
                <a:t>IV</a:t>
              </a:r>
              <a:endParaRPr lang="de-DE" sz="992" b="1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4307" name="Textfeld 26"/>
            <p:cNvSpPr txBox="1">
              <a:spLocks noChangeArrowheads="1"/>
            </p:cNvSpPr>
            <p:nvPr/>
          </p:nvSpPr>
          <p:spPr bwMode="auto">
            <a:xfrm>
              <a:off x="7929586" y="714356"/>
              <a:ext cx="571500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de-DE" sz="1323" b="1">
                  <a:solidFill>
                    <a:srgbClr val="742128"/>
                  </a:solidFill>
                  <a:latin typeface="Calibri" charset="0"/>
                </a:rPr>
                <a:t>V</a:t>
              </a:r>
              <a:endParaRPr lang="de-DE" sz="1543" b="1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4308" name="Textfeld 27"/>
            <p:cNvSpPr txBox="1">
              <a:spLocks noChangeArrowheads="1"/>
            </p:cNvSpPr>
            <p:nvPr/>
          </p:nvSpPr>
          <p:spPr bwMode="auto">
            <a:xfrm>
              <a:off x="8572530" y="406400"/>
              <a:ext cx="357188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de-DE" sz="1323" b="1">
                  <a:solidFill>
                    <a:srgbClr val="742128"/>
                  </a:solidFill>
                  <a:latin typeface="Calibri" charset="0"/>
                </a:rPr>
                <a:t>VI</a:t>
              </a:r>
              <a:endParaRPr lang="de-DE" sz="1543" b="1">
                <a:solidFill>
                  <a:srgbClr val="742128"/>
                </a:solidFill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601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hf hdr="0"/>
  <p:txStyles>
    <p:titleStyle>
      <a:lvl1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+mj-lt"/>
          <a:ea typeface="+mj-ea"/>
          <a:cs typeface="+mj-cs"/>
        </a:defRPr>
      </a:lvl1pPr>
      <a:lvl2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2pPr>
      <a:lvl3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3pPr>
      <a:lvl4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4pPr>
      <a:lvl5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5pPr>
      <a:lvl6pPr marL="503972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6pPr>
      <a:lvl7pPr marL="1007943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7pPr>
      <a:lvl8pPr marL="1511915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8pPr>
      <a:lvl9pPr marL="2015886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5478" indent="-395478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+mn-ea"/>
          <a:cs typeface="+mn-cs"/>
        </a:defRPr>
      </a:lvl1pPr>
      <a:lvl2pPr marL="857452" indent="-328981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2pPr>
      <a:lvl3pPr marL="131942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3pPr>
      <a:lvl4pPr marL="184789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4pPr>
      <a:lvl5pPr marL="2374617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5pPr>
      <a:lvl6pPr marL="2878588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6pPr>
      <a:lvl7pPr marL="3382560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7pPr>
      <a:lvl8pPr marL="3886531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8pPr>
      <a:lvl9pPr marL="4390503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559184"/>
            <a:ext cx="9622632" cy="53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2531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5"/>
          <a:stretch>
            <a:fillRect/>
          </a:stretch>
        </p:blipFill>
        <p:spPr bwMode="auto">
          <a:xfrm>
            <a:off x="3771834" y="349985"/>
            <a:ext cx="3118445" cy="3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53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762967"/>
            <a:ext cx="9622632" cy="6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9761" y="7006699"/>
            <a:ext cx="1603772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D3903088-ED7C-A148-B8AC-693716A2B078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3533" y="7027698"/>
            <a:ext cx="623689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48222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AD412600-3184-354E-90CE-4F777791355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590" y="7006699"/>
            <a:ext cx="7395171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1055191" eaLnBrk="0" hangingPunct="0">
              <a:spcBef>
                <a:spcPct val="20000"/>
              </a:spcBef>
              <a:buFont typeface="Arial" charset="0"/>
              <a:buNone/>
              <a:defRPr sz="1102">
                <a:solidFill>
                  <a:srgbClr val="393938"/>
                </a:solidFill>
              </a:defRPr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  <p:grpSp>
        <p:nvGrpSpPr>
          <p:cNvPr id="525320" name="Gruppieren 13"/>
          <p:cNvGrpSpPr>
            <a:grpSpLocks/>
          </p:cNvGrpSpPr>
          <p:nvPr/>
        </p:nvGrpSpPr>
        <p:grpSpPr bwMode="auto">
          <a:xfrm>
            <a:off x="9312644" y="127746"/>
            <a:ext cx="1252946" cy="925314"/>
            <a:chOff x="7858148" y="142852"/>
            <a:chExt cx="1071570" cy="840199"/>
          </a:xfrm>
        </p:grpSpPr>
        <p:sp>
          <p:nvSpPr>
            <p:cNvPr id="10" name="AutoShape 153"/>
            <p:cNvSpPr>
              <a:spLocks noChangeArrowheads="1"/>
            </p:cNvSpPr>
            <p:nvPr/>
          </p:nvSpPr>
          <p:spPr bwMode="auto">
            <a:xfrm rot="10800000">
              <a:off x="8550303" y="142852"/>
              <a:ext cx="379415" cy="786533"/>
            </a:xfrm>
            <a:prstGeom prst="homePlate">
              <a:avLst>
                <a:gd name="adj" fmla="val 25000"/>
              </a:avLst>
            </a:prstGeom>
            <a:solidFill>
              <a:schemeClr val="bg1"/>
            </a:solidFill>
            <a:ln w="12700" algn="ctr">
              <a:solidFill>
                <a:srgbClr val="742128"/>
              </a:solidFill>
              <a:miter lim="800000"/>
              <a:headEnd/>
              <a:tailEnd/>
            </a:ln>
            <a:effectLst/>
          </p:spPr>
          <p:txBody>
            <a:bodyPr rot="10800000" anchor="ctr"/>
            <a:lstStyle/>
            <a:p>
              <a:pPr marL="201239" indent="-101494" defTabSz="1055191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102" b="1" kern="0" dirty="0">
                <a:solidFill>
                  <a:srgbClr val="742128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5322" name="Rectangle 13"/>
            <p:cNvSpPr>
              <a:spLocks noChangeArrowheads="1"/>
            </p:cNvSpPr>
            <p:nvPr/>
          </p:nvSpPr>
          <p:spPr bwMode="auto">
            <a:xfrm rot="5400000">
              <a:off x="8215313" y="142875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5323" name="Rectangle 13"/>
            <p:cNvSpPr>
              <a:spLocks noChangeArrowheads="1"/>
            </p:cNvSpPr>
            <p:nvPr/>
          </p:nvSpPr>
          <p:spPr bwMode="auto">
            <a:xfrm rot="5400000">
              <a:off x="7929563" y="142875"/>
              <a:ext cx="285750" cy="285750"/>
            </a:xfrm>
            <a:prstGeom prst="rect">
              <a:avLst/>
            </a:prstGeom>
            <a:noFill/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5324" name="Rectangle 13"/>
            <p:cNvSpPr>
              <a:spLocks noChangeArrowheads="1"/>
            </p:cNvSpPr>
            <p:nvPr/>
          </p:nvSpPr>
          <p:spPr bwMode="auto">
            <a:xfrm rot="5400000">
              <a:off x="7929563" y="428625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5325" name="Rectangle 13"/>
            <p:cNvSpPr>
              <a:spLocks noChangeArrowheads="1"/>
            </p:cNvSpPr>
            <p:nvPr/>
          </p:nvSpPr>
          <p:spPr bwMode="auto">
            <a:xfrm rot="5400000">
              <a:off x="8215313" y="428625"/>
              <a:ext cx="285750" cy="285750"/>
            </a:xfrm>
            <a:prstGeom prst="rect">
              <a:avLst/>
            </a:prstGeom>
            <a:solidFill>
              <a:srgbClr val="742128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5326" name="Rectangle 13"/>
            <p:cNvSpPr>
              <a:spLocks noChangeArrowheads="1"/>
            </p:cNvSpPr>
            <p:nvPr/>
          </p:nvSpPr>
          <p:spPr bwMode="auto">
            <a:xfrm rot="5400000">
              <a:off x="8143875" y="571501"/>
              <a:ext cx="142875" cy="571500"/>
            </a:xfrm>
            <a:prstGeom prst="rect">
              <a:avLst/>
            </a:prstGeom>
            <a:noFill/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5327" name="Textfeld 22"/>
            <p:cNvSpPr txBox="1">
              <a:spLocks noChangeArrowheads="1"/>
            </p:cNvSpPr>
            <p:nvPr/>
          </p:nvSpPr>
          <p:spPr bwMode="auto">
            <a:xfrm>
              <a:off x="7929586" y="142852"/>
              <a:ext cx="285750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de-DE" sz="1323" b="1">
                  <a:solidFill>
                    <a:srgbClr val="742128"/>
                  </a:solidFill>
                  <a:latin typeface="Calibri" charset="0"/>
                </a:rPr>
                <a:t>I</a:t>
              </a:r>
              <a:endParaRPr lang="de-DE" sz="1543" b="1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5328" name="Textfeld 23"/>
            <p:cNvSpPr txBox="1">
              <a:spLocks noChangeArrowheads="1"/>
            </p:cNvSpPr>
            <p:nvPr/>
          </p:nvSpPr>
          <p:spPr bwMode="auto">
            <a:xfrm>
              <a:off x="8215338" y="142852"/>
              <a:ext cx="285750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de-DE" sz="1323" b="1">
                  <a:solidFill>
                    <a:srgbClr val="742128"/>
                  </a:solidFill>
                  <a:latin typeface="Calibri" charset="0"/>
                </a:rPr>
                <a:t>II</a:t>
              </a:r>
            </a:p>
          </p:txBody>
        </p:sp>
        <p:sp>
          <p:nvSpPr>
            <p:cNvPr id="525329" name="Textfeld 24"/>
            <p:cNvSpPr txBox="1">
              <a:spLocks noChangeArrowheads="1"/>
            </p:cNvSpPr>
            <p:nvPr/>
          </p:nvSpPr>
          <p:spPr bwMode="auto">
            <a:xfrm>
              <a:off x="7858148" y="428625"/>
              <a:ext cx="357191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>
                <a:buFontTx/>
                <a:buNone/>
              </a:pPr>
              <a:r>
                <a:rPr lang="de-DE" sz="1323" b="1">
                  <a:solidFill>
                    <a:srgbClr val="742128"/>
                  </a:solidFill>
                  <a:latin typeface="Calibri" charset="0"/>
                </a:rPr>
                <a:t>III</a:t>
              </a:r>
            </a:p>
          </p:txBody>
        </p:sp>
        <p:sp>
          <p:nvSpPr>
            <p:cNvPr id="525330" name="Textfeld 25"/>
            <p:cNvSpPr txBox="1">
              <a:spLocks noChangeArrowheads="1"/>
            </p:cNvSpPr>
            <p:nvPr/>
          </p:nvSpPr>
          <p:spPr bwMode="auto">
            <a:xfrm>
              <a:off x="8215339" y="428604"/>
              <a:ext cx="357189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Tx/>
                <a:buNone/>
              </a:pPr>
              <a:r>
                <a:rPr lang="de-DE" sz="1323" b="1">
                  <a:solidFill>
                    <a:schemeClr val="bg1"/>
                  </a:solidFill>
                  <a:latin typeface="Calibri" charset="0"/>
                </a:rPr>
                <a:t>IV</a:t>
              </a:r>
              <a:endParaRPr lang="de-DE" sz="992" b="1">
                <a:solidFill>
                  <a:schemeClr val="bg1"/>
                </a:solidFill>
                <a:latin typeface="Calibri" charset="0"/>
              </a:endParaRPr>
            </a:p>
          </p:txBody>
        </p:sp>
        <p:sp>
          <p:nvSpPr>
            <p:cNvPr id="525331" name="Textfeld 26"/>
            <p:cNvSpPr txBox="1">
              <a:spLocks noChangeArrowheads="1"/>
            </p:cNvSpPr>
            <p:nvPr/>
          </p:nvSpPr>
          <p:spPr bwMode="auto">
            <a:xfrm>
              <a:off x="7929586" y="714356"/>
              <a:ext cx="571500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de-DE" sz="1323" b="1">
                  <a:solidFill>
                    <a:srgbClr val="742128"/>
                  </a:solidFill>
                  <a:latin typeface="Calibri" charset="0"/>
                </a:rPr>
                <a:t>V</a:t>
              </a:r>
              <a:endParaRPr lang="de-DE" sz="1543" b="1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5332" name="Textfeld 27"/>
            <p:cNvSpPr txBox="1">
              <a:spLocks noChangeArrowheads="1"/>
            </p:cNvSpPr>
            <p:nvPr/>
          </p:nvSpPr>
          <p:spPr bwMode="auto">
            <a:xfrm>
              <a:off x="8572530" y="406400"/>
              <a:ext cx="357188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de-DE" sz="1323" b="1">
                  <a:solidFill>
                    <a:srgbClr val="742128"/>
                  </a:solidFill>
                  <a:latin typeface="Calibri" charset="0"/>
                </a:rPr>
                <a:t>VI</a:t>
              </a:r>
              <a:endParaRPr lang="de-DE" sz="1543" b="1">
                <a:solidFill>
                  <a:srgbClr val="742128"/>
                </a:solidFill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682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hf hdr="0"/>
  <p:txStyles>
    <p:titleStyle>
      <a:lvl1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+mj-lt"/>
          <a:ea typeface="+mj-ea"/>
          <a:cs typeface="+mj-cs"/>
        </a:defRPr>
      </a:lvl1pPr>
      <a:lvl2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2pPr>
      <a:lvl3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3pPr>
      <a:lvl4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4pPr>
      <a:lvl5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5pPr>
      <a:lvl6pPr marL="503972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6pPr>
      <a:lvl7pPr marL="1007943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7pPr>
      <a:lvl8pPr marL="1511915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8pPr>
      <a:lvl9pPr marL="2015886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5478" indent="-395478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+mn-ea"/>
          <a:cs typeface="+mn-cs"/>
        </a:defRPr>
      </a:lvl1pPr>
      <a:lvl2pPr marL="857452" indent="-328981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2pPr>
      <a:lvl3pPr marL="131942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3pPr>
      <a:lvl4pPr marL="184789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4pPr>
      <a:lvl5pPr marL="2374617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5pPr>
      <a:lvl6pPr marL="2878588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6pPr>
      <a:lvl7pPr marL="3382560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7pPr>
      <a:lvl8pPr marL="3886531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8pPr>
      <a:lvl9pPr marL="4390503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559184"/>
            <a:ext cx="9622632" cy="53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49766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5"/>
          <a:stretch>
            <a:fillRect/>
          </a:stretch>
        </p:blipFill>
        <p:spPr bwMode="auto">
          <a:xfrm>
            <a:off x="3771834" y="349985"/>
            <a:ext cx="3118445" cy="3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766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762967"/>
            <a:ext cx="9622632" cy="6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9761" y="7006699"/>
            <a:ext cx="1603772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BF36BAB3-18AF-954E-B864-0FA201371037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3533" y="7027698"/>
            <a:ext cx="623689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48222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3302247B-02D5-C648-A455-879C749C384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590" y="7006699"/>
            <a:ext cx="7395171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1055191" eaLnBrk="0" hangingPunct="0">
              <a:spcBef>
                <a:spcPct val="20000"/>
              </a:spcBef>
              <a:buFont typeface="Arial" charset="0"/>
              <a:buNone/>
              <a:defRPr sz="1102">
                <a:solidFill>
                  <a:srgbClr val="393938"/>
                </a:solidFill>
              </a:defRPr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  <p:grpSp>
        <p:nvGrpSpPr>
          <p:cNvPr id="497672" name="Gruppieren 6"/>
          <p:cNvGrpSpPr>
            <a:grpSpLocks/>
          </p:cNvGrpSpPr>
          <p:nvPr/>
        </p:nvGrpSpPr>
        <p:grpSpPr bwMode="auto">
          <a:xfrm>
            <a:off x="9897352" y="127745"/>
            <a:ext cx="668238" cy="629973"/>
            <a:chOff x="8358188" y="142875"/>
            <a:chExt cx="571500" cy="571500"/>
          </a:xfrm>
        </p:grpSpPr>
        <p:sp>
          <p:nvSpPr>
            <p:cNvPr id="497673" name="Rectangle 13"/>
            <p:cNvSpPr>
              <a:spLocks noChangeArrowheads="1"/>
            </p:cNvSpPr>
            <p:nvPr/>
          </p:nvSpPr>
          <p:spPr bwMode="auto">
            <a:xfrm rot="5400000">
              <a:off x="8643938" y="142875"/>
              <a:ext cx="285750" cy="285750"/>
            </a:xfrm>
            <a:prstGeom prst="rect">
              <a:avLst/>
            </a:prstGeom>
            <a:solidFill>
              <a:srgbClr val="7421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497674" name="Rectangle 16"/>
            <p:cNvSpPr>
              <a:spLocks noChangeArrowheads="1"/>
            </p:cNvSpPr>
            <p:nvPr/>
          </p:nvSpPr>
          <p:spPr bwMode="auto">
            <a:xfrm>
              <a:off x="8358188" y="142875"/>
              <a:ext cx="571500" cy="571500"/>
            </a:xfrm>
            <a:prstGeom prst="rect">
              <a:avLst/>
            </a:prstGeom>
            <a:noFill/>
            <a:ln w="635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 i="1">
                <a:latin typeface="Calibri" charset="0"/>
              </a:endParaRPr>
            </a:p>
          </p:txBody>
        </p:sp>
        <p:sp>
          <p:nvSpPr>
            <p:cNvPr id="497675" name="Rectangle 13"/>
            <p:cNvSpPr>
              <a:spLocks noChangeArrowheads="1"/>
            </p:cNvSpPr>
            <p:nvPr/>
          </p:nvSpPr>
          <p:spPr bwMode="auto">
            <a:xfrm rot="5400000">
              <a:off x="8358188" y="142875"/>
              <a:ext cx="2857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497676" name="Rectangle 13"/>
            <p:cNvSpPr>
              <a:spLocks noChangeArrowheads="1"/>
            </p:cNvSpPr>
            <p:nvPr/>
          </p:nvSpPr>
          <p:spPr bwMode="auto">
            <a:xfrm rot="5400000">
              <a:off x="8358188" y="428625"/>
              <a:ext cx="2857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497677" name="Rectangle 13"/>
            <p:cNvSpPr>
              <a:spLocks noChangeArrowheads="1"/>
            </p:cNvSpPr>
            <p:nvPr/>
          </p:nvSpPr>
          <p:spPr bwMode="auto">
            <a:xfrm rot="5400000">
              <a:off x="8643938" y="428625"/>
              <a:ext cx="2857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522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4131" r:id="rId12"/>
  </p:sldLayoutIdLst>
  <p:hf hdr="0"/>
  <p:txStyles>
    <p:titleStyle>
      <a:lvl1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+mj-lt"/>
          <a:ea typeface="+mj-ea"/>
          <a:cs typeface="+mj-cs"/>
        </a:defRPr>
      </a:lvl1pPr>
      <a:lvl2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2pPr>
      <a:lvl3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3pPr>
      <a:lvl4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4pPr>
      <a:lvl5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5pPr>
      <a:lvl6pPr marL="503972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6pPr>
      <a:lvl7pPr marL="1007943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7pPr>
      <a:lvl8pPr marL="1511915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8pPr>
      <a:lvl9pPr marL="2015886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5478" indent="-395478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 sz="1764">
          <a:solidFill>
            <a:srgbClr val="393938"/>
          </a:solidFill>
          <a:latin typeface="+mn-lt"/>
          <a:ea typeface="+mn-ea"/>
          <a:cs typeface="+mn-cs"/>
        </a:defRPr>
      </a:lvl1pPr>
      <a:lvl2pPr marL="857452" indent="-328981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2pPr>
      <a:lvl3pPr marL="131942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3pPr>
      <a:lvl4pPr marL="184789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4pPr>
      <a:lvl5pPr marL="2374617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5pPr>
      <a:lvl6pPr marL="2878588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6pPr>
      <a:lvl7pPr marL="3382560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7pPr>
      <a:lvl8pPr marL="3886531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8pPr>
      <a:lvl9pPr marL="4390503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559184"/>
            <a:ext cx="9622632" cy="53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26339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5"/>
          <a:stretch>
            <a:fillRect/>
          </a:stretch>
        </p:blipFill>
        <p:spPr bwMode="auto">
          <a:xfrm>
            <a:off x="3771834" y="349985"/>
            <a:ext cx="3118445" cy="3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634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762967"/>
            <a:ext cx="9622632" cy="6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9761" y="7006699"/>
            <a:ext cx="1603772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81C231AA-66D2-A04F-8F3C-80CEC49AF474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3533" y="7027698"/>
            <a:ext cx="623689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48222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645F75C9-011D-7247-BFCA-CA56C7DACC2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590" y="7006699"/>
            <a:ext cx="7395171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1055191" eaLnBrk="0" hangingPunct="0">
              <a:spcBef>
                <a:spcPct val="20000"/>
              </a:spcBef>
              <a:buFont typeface="Arial" charset="0"/>
              <a:buNone/>
              <a:defRPr sz="1102">
                <a:solidFill>
                  <a:srgbClr val="393938"/>
                </a:solidFill>
              </a:defRPr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  <p:grpSp>
        <p:nvGrpSpPr>
          <p:cNvPr id="526344" name="Gruppieren 13"/>
          <p:cNvGrpSpPr>
            <a:grpSpLocks/>
          </p:cNvGrpSpPr>
          <p:nvPr/>
        </p:nvGrpSpPr>
        <p:grpSpPr bwMode="auto">
          <a:xfrm>
            <a:off x="9312644" y="127746"/>
            <a:ext cx="1252946" cy="925314"/>
            <a:chOff x="7858148" y="142852"/>
            <a:chExt cx="1071570" cy="840199"/>
          </a:xfrm>
        </p:grpSpPr>
        <p:sp>
          <p:nvSpPr>
            <p:cNvPr id="10" name="AutoShape 153"/>
            <p:cNvSpPr>
              <a:spLocks noChangeArrowheads="1"/>
            </p:cNvSpPr>
            <p:nvPr userDrawn="1"/>
          </p:nvSpPr>
          <p:spPr bwMode="auto">
            <a:xfrm rot="10800000">
              <a:off x="8550303" y="142852"/>
              <a:ext cx="379415" cy="786533"/>
            </a:xfrm>
            <a:prstGeom prst="homePlate">
              <a:avLst>
                <a:gd name="adj" fmla="val 25000"/>
              </a:avLst>
            </a:prstGeom>
            <a:solidFill>
              <a:schemeClr val="bg1"/>
            </a:solidFill>
            <a:ln w="12700" algn="ctr">
              <a:solidFill>
                <a:srgbClr val="742128"/>
              </a:solidFill>
              <a:miter lim="800000"/>
              <a:headEnd/>
              <a:tailEnd/>
            </a:ln>
            <a:effectLst/>
          </p:spPr>
          <p:txBody>
            <a:bodyPr rot="10800000" anchor="ctr"/>
            <a:lstStyle/>
            <a:p>
              <a:pPr marL="201239" indent="-101494" defTabSz="1055191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102" b="1" kern="0" dirty="0">
                <a:solidFill>
                  <a:srgbClr val="742128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6346" name="Rectangle 13"/>
            <p:cNvSpPr>
              <a:spLocks noChangeArrowheads="1"/>
            </p:cNvSpPr>
            <p:nvPr userDrawn="1"/>
          </p:nvSpPr>
          <p:spPr bwMode="auto">
            <a:xfrm rot="5400000">
              <a:off x="8215313" y="142875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6347" name="Rectangle 13"/>
            <p:cNvSpPr>
              <a:spLocks noChangeArrowheads="1"/>
            </p:cNvSpPr>
            <p:nvPr userDrawn="1"/>
          </p:nvSpPr>
          <p:spPr bwMode="auto">
            <a:xfrm rot="5400000">
              <a:off x="7929563" y="142875"/>
              <a:ext cx="285750" cy="285750"/>
            </a:xfrm>
            <a:prstGeom prst="rect">
              <a:avLst/>
            </a:prstGeom>
            <a:noFill/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6348" name="Rectangle 13"/>
            <p:cNvSpPr>
              <a:spLocks noChangeArrowheads="1"/>
            </p:cNvSpPr>
            <p:nvPr userDrawn="1"/>
          </p:nvSpPr>
          <p:spPr bwMode="auto">
            <a:xfrm rot="5400000">
              <a:off x="7929563" y="428625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6349" name="Rectangle 13"/>
            <p:cNvSpPr>
              <a:spLocks noChangeArrowheads="1"/>
            </p:cNvSpPr>
            <p:nvPr userDrawn="1"/>
          </p:nvSpPr>
          <p:spPr bwMode="auto">
            <a:xfrm rot="5400000">
              <a:off x="8215313" y="428625"/>
              <a:ext cx="285750" cy="285750"/>
            </a:xfrm>
            <a:prstGeom prst="rect">
              <a:avLst/>
            </a:prstGeom>
            <a:noFill/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6350" name="Rectangle 13"/>
            <p:cNvSpPr>
              <a:spLocks noChangeArrowheads="1"/>
            </p:cNvSpPr>
            <p:nvPr userDrawn="1"/>
          </p:nvSpPr>
          <p:spPr bwMode="auto">
            <a:xfrm rot="5400000">
              <a:off x="8143875" y="571501"/>
              <a:ext cx="142875" cy="571500"/>
            </a:xfrm>
            <a:prstGeom prst="rect">
              <a:avLst/>
            </a:prstGeom>
            <a:solidFill>
              <a:srgbClr val="742128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6351" name="Textfeld 22"/>
            <p:cNvSpPr txBox="1">
              <a:spLocks noChangeArrowheads="1"/>
            </p:cNvSpPr>
            <p:nvPr userDrawn="1"/>
          </p:nvSpPr>
          <p:spPr bwMode="auto">
            <a:xfrm>
              <a:off x="7929586" y="142852"/>
              <a:ext cx="285750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de-DE" sz="1323" b="1">
                  <a:solidFill>
                    <a:srgbClr val="742128"/>
                  </a:solidFill>
                  <a:latin typeface="Calibri" charset="0"/>
                </a:rPr>
                <a:t>I</a:t>
              </a:r>
              <a:endParaRPr lang="de-DE" sz="1543" b="1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6352" name="Textfeld 23"/>
            <p:cNvSpPr txBox="1">
              <a:spLocks noChangeArrowheads="1"/>
            </p:cNvSpPr>
            <p:nvPr userDrawn="1"/>
          </p:nvSpPr>
          <p:spPr bwMode="auto">
            <a:xfrm>
              <a:off x="8215338" y="142852"/>
              <a:ext cx="285750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de-DE" sz="1323" b="1">
                  <a:solidFill>
                    <a:srgbClr val="742128"/>
                  </a:solidFill>
                  <a:latin typeface="Calibri" charset="0"/>
                </a:rPr>
                <a:t>II</a:t>
              </a:r>
            </a:p>
          </p:txBody>
        </p:sp>
        <p:sp>
          <p:nvSpPr>
            <p:cNvPr id="526353" name="Textfeld 24"/>
            <p:cNvSpPr txBox="1">
              <a:spLocks noChangeArrowheads="1"/>
            </p:cNvSpPr>
            <p:nvPr userDrawn="1"/>
          </p:nvSpPr>
          <p:spPr bwMode="auto">
            <a:xfrm>
              <a:off x="7858148" y="428625"/>
              <a:ext cx="357191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>
                <a:buFontTx/>
                <a:buNone/>
              </a:pPr>
              <a:r>
                <a:rPr lang="de-DE" sz="1323" b="1">
                  <a:solidFill>
                    <a:srgbClr val="742128"/>
                  </a:solidFill>
                  <a:latin typeface="Calibri" charset="0"/>
                </a:rPr>
                <a:t>III</a:t>
              </a:r>
            </a:p>
          </p:txBody>
        </p:sp>
        <p:sp>
          <p:nvSpPr>
            <p:cNvPr id="526354" name="Textfeld 25"/>
            <p:cNvSpPr txBox="1">
              <a:spLocks noChangeArrowheads="1"/>
            </p:cNvSpPr>
            <p:nvPr userDrawn="1"/>
          </p:nvSpPr>
          <p:spPr bwMode="auto">
            <a:xfrm>
              <a:off x="8215338" y="428604"/>
              <a:ext cx="357189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Tx/>
                <a:buNone/>
              </a:pPr>
              <a:r>
                <a:rPr lang="de-DE" sz="1323" b="1">
                  <a:solidFill>
                    <a:srgbClr val="742128"/>
                  </a:solidFill>
                  <a:latin typeface="Calibri" charset="0"/>
                </a:rPr>
                <a:t>IV</a:t>
              </a:r>
              <a:endParaRPr lang="de-DE" sz="992" b="1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6355" name="Textfeld 26"/>
            <p:cNvSpPr txBox="1">
              <a:spLocks noChangeArrowheads="1"/>
            </p:cNvSpPr>
            <p:nvPr userDrawn="1"/>
          </p:nvSpPr>
          <p:spPr bwMode="auto">
            <a:xfrm>
              <a:off x="7929590" y="714356"/>
              <a:ext cx="571500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de-DE" sz="1323" b="1">
                  <a:solidFill>
                    <a:schemeClr val="bg1"/>
                  </a:solidFill>
                  <a:latin typeface="Calibri" charset="0"/>
                </a:rPr>
                <a:t>V</a:t>
              </a:r>
              <a:endParaRPr lang="de-DE" sz="1543" b="1">
                <a:solidFill>
                  <a:schemeClr val="bg1"/>
                </a:solidFill>
                <a:latin typeface="Calibri" charset="0"/>
              </a:endParaRPr>
            </a:p>
          </p:txBody>
        </p:sp>
        <p:sp>
          <p:nvSpPr>
            <p:cNvPr id="526356" name="Textfeld 27"/>
            <p:cNvSpPr txBox="1">
              <a:spLocks noChangeArrowheads="1"/>
            </p:cNvSpPr>
            <p:nvPr userDrawn="1"/>
          </p:nvSpPr>
          <p:spPr bwMode="auto">
            <a:xfrm>
              <a:off x="8572530" y="406400"/>
              <a:ext cx="357188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de-DE" sz="1323" b="1">
                  <a:solidFill>
                    <a:srgbClr val="742128"/>
                  </a:solidFill>
                  <a:latin typeface="Calibri" charset="0"/>
                </a:rPr>
                <a:t>VI</a:t>
              </a:r>
              <a:endParaRPr lang="de-DE" sz="1543" b="1">
                <a:solidFill>
                  <a:srgbClr val="742128"/>
                </a:solidFill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548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hf hdr="0"/>
  <p:txStyles>
    <p:titleStyle>
      <a:lvl1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+mj-lt"/>
          <a:ea typeface="+mj-ea"/>
          <a:cs typeface="+mj-cs"/>
        </a:defRPr>
      </a:lvl1pPr>
      <a:lvl2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2pPr>
      <a:lvl3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3pPr>
      <a:lvl4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4pPr>
      <a:lvl5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5pPr>
      <a:lvl6pPr marL="503972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6pPr>
      <a:lvl7pPr marL="1007943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7pPr>
      <a:lvl8pPr marL="1511915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8pPr>
      <a:lvl9pPr marL="2015886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5478" indent="-395478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+mn-ea"/>
          <a:cs typeface="+mn-cs"/>
        </a:defRPr>
      </a:lvl1pPr>
      <a:lvl2pPr marL="857452" indent="-328981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2pPr>
      <a:lvl3pPr marL="131942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3pPr>
      <a:lvl4pPr marL="184789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4pPr>
      <a:lvl5pPr marL="2374617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5pPr>
      <a:lvl6pPr marL="2878588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6pPr>
      <a:lvl7pPr marL="3382560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7pPr>
      <a:lvl8pPr marL="3886531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8pPr>
      <a:lvl9pPr marL="4390503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559184"/>
            <a:ext cx="9622632" cy="53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27363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5"/>
          <a:stretch>
            <a:fillRect/>
          </a:stretch>
        </p:blipFill>
        <p:spPr bwMode="auto">
          <a:xfrm>
            <a:off x="3771834" y="349985"/>
            <a:ext cx="3118445" cy="3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736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762967"/>
            <a:ext cx="9622632" cy="6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9761" y="7006699"/>
            <a:ext cx="1603772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C9BC6C84-1FDB-6C4D-A3F7-964FE48A8523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3533" y="7027698"/>
            <a:ext cx="623689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48222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76C54D42-7820-3346-A5AB-D16B22EE708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590" y="7006699"/>
            <a:ext cx="7395171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1055191" eaLnBrk="0" hangingPunct="0">
              <a:spcBef>
                <a:spcPct val="20000"/>
              </a:spcBef>
              <a:buFont typeface="Arial" charset="0"/>
              <a:buNone/>
              <a:defRPr sz="1102">
                <a:solidFill>
                  <a:srgbClr val="393938"/>
                </a:solidFill>
              </a:defRPr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  <p:grpSp>
        <p:nvGrpSpPr>
          <p:cNvPr id="527368" name="Gruppieren 13"/>
          <p:cNvGrpSpPr>
            <a:grpSpLocks/>
          </p:cNvGrpSpPr>
          <p:nvPr/>
        </p:nvGrpSpPr>
        <p:grpSpPr bwMode="auto">
          <a:xfrm>
            <a:off x="9312644" y="127746"/>
            <a:ext cx="1252946" cy="925314"/>
            <a:chOff x="7858148" y="142852"/>
            <a:chExt cx="1071570" cy="840199"/>
          </a:xfrm>
        </p:grpSpPr>
        <p:sp>
          <p:nvSpPr>
            <p:cNvPr id="10" name="AutoShape 153"/>
            <p:cNvSpPr>
              <a:spLocks noChangeArrowheads="1"/>
            </p:cNvSpPr>
            <p:nvPr/>
          </p:nvSpPr>
          <p:spPr bwMode="auto">
            <a:xfrm rot="10800000">
              <a:off x="8550303" y="142852"/>
              <a:ext cx="379415" cy="786533"/>
            </a:xfrm>
            <a:prstGeom prst="homePlate">
              <a:avLst>
                <a:gd name="adj" fmla="val 25000"/>
              </a:avLst>
            </a:prstGeom>
            <a:solidFill>
              <a:srgbClr val="742128"/>
            </a:solidFill>
            <a:ln w="12700" algn="ctr">
              <a:solidFill>
                <a:srgbClr val="742128"/>
              </a:solidFill>
              <a:miter lim="800000"/>
              <a:headEnd/>
              <a:tailEnd/>
            </a:ln>
            <a:effectLst/>
          </p:spPr>
          <p:txBody>
            <a:bodyPr rot="10800000" anchor="ctr"/>
            <a:lstStyle/>
            <a:p>
              <a:pPr marL="201239" indent="-101494" defTabSz="1055191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102" b="1" kern="0" dirty="0">
                <a:solidFill>
                  <a:srgbClr val="742128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7370" name="Rectangle 13"/>
            <p:cNvSpPr>
              <a:spLocks noChangeArrowheads="1"/>
            </p:cNvSpPr>
            <p:nvPr/>
          </p:nvSpPr>
          <p:spPr bwMode="auto">
            <a:xfrm rot="5400000">
              <a:off x="8215313" y="142875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7371" name="Rectangle 13"/>
            <p:cNvSpPr>
              <a:spLocks noChangeArrowheads="1"/>
            </p:cNvSpPr>
            <p:nvPr/>
          </p:nvSpPr>
          <p:spPr bwMode="auto">
            <a:xfrm rot="5400000">
              <a:off x="7929563" y="142875"/>
              <a:ext cx="285750" cy="285750"/>
            </a:xfrm>
            <a:prstGeom prst="rect">
              <a:avLst/>
            </a:prstGeom>
            <a:noFill/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7372" name="Rectangle 13"/>
            <p:cNvSpPr>
              <a:spLocks noChangeArrowheads="1"/>
            </p:cNvSpPr>
            <p:nvPr/>
          </p:nvSpPr>
          <p:spPr bwMode="auto">
            <a:xfrm rot="5400000">
              <a:off x="7929563" y="428625"/>
              <a:ext cx="285750" cy="2857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7373" name="Rectangle 13"/>
            <p:cNvSpPr>
              <a:spLocks noChangeArrowheads="1"/>
            </p:cNvSpPr>
            <p:nvPr/>
          </p:nvSpPr>
          <p:spPr bwMode="auto">
            <a:xfrm rot="5400000">
              <a:off x="8215313" y="428625"/>
              <a:ext cx="285750" cy="285750"/>
            </a:xfrm>
            <a:prstGeom prst="rect">
              <a:avLst/>
            </a:prstGeom>
            <a:noFill/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7374" name="Rectangle 13"/>
            <p:cNvSpPr>
              <a:spLocks noChangeArrowheads="1"/>
            </p:cNvSpPr>
            <p:nvPr/>
          </p:nvSpPr>
          <p:spPr bwMode="auto">
            <a:xfrm rot="5400000">
              <a:off x="8143875" y="571501"/>
              <a:ext cx="142875" cy="571500"/>
            </a:xfrm>
            <a:prstGeom prst="rect">
              <a:avLst/>
            </a:prstGeom>
            <a:noFill/>
            <a:ln w="1270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7375" name="Textfeld 22"/>
            <p:cNvSpPr txBox="1">
              <a:spLocks noChangeArrowheads="1"/>
            </p:cNvSpPr>
            <p:nvPr/>
          </p:nvSpPr>
          <p:spPr bwMode="auto">
            <a:xfrm>
              <a:off x="7929586" y="142852"/>
              <a:ext cx="285750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de-DE" sz="1323" b="1">
                  <a:solidFill>
                    <a:srgbClr val="742128"/>
                  </a:solidFill>
                  <a:latin typeface="Calibri" charset="0"/>
                </a:rPr>
                <a:t>I</a:t>
              </a:r>
              <a:endParaRPr lang="de-DE" sz="1543" b="1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7376" name="Textfeld 23"/>
            <p:cNvSpPr txBox="1">
              <a:spLocks noChangeArrowheads="1"/>
            </p:cNvSpPr>
            <p:nvPr/>
          </p:nvSpPr>
          <p:spPr bwMode="auto">
            <a:xfrm>
              <a:off x="8215338" y="142852"/>
              <a:ext cx="285750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de-DE" sz="1323" b="1">
                  <a:solidFill>
                    <a:srgbClr val="742128"/>
                  </a:solidFill>
                  <a:latin typeface="Calibri" charset="0"/>
                </a:rPr>
                <a:t>II</a:t>
              </a:r>
            </a:p>
          </p:txBody>
        </p:sp>
        <p:sp>
          <p:nvSpPr>
            <p:cNvPr id="527377" name="Textfeld 24"/>
            <p:cNvSpPr txBox="1">
              <a:spLocks noChangeArrowheads="1"/>
            </p:cNvSpPr>
            <p:nvPr/>
          </p:nvSpPr>
          <p:spPr bwMode="auto">
            <a:xfrm>
              <a:off x="7858148" y="428625"/>
              <a:ext cx="357191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>
                <a:buFontTx/>
                <a:buNone/>
              </a:pPr>
              <a:r>
                <a:rPr lang="de-DE" sz="1323" b="1">
                  <a:solidFill>
                    <a:srgbClr val="742128"/>
                  </a:solidFill>
                  <a:latin typeface="Calibri" charset="0"/>
                </a:rPr>
                <a:t>III</a:t>
              </a:r>
            </a:p>
          </p:txBody>
        </p:sp>
        <p:sp>
          <p:nvSpPr>
            <p:cNvPr id="527378" name="Textfeld 25"/>
            <p:cNvSpPr txBox="1">
              <a:spLocks noChangeArrowheads="1"/>
            </p:cNvSpPr>
            <p:nvPr/>
          </p:nvSpPr>
          <p:spPr bwMode="auto">
            <a:xfrm>
              <a:off x="8215338" y="428604"/>
              <a:ext cx="357189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Tx/>
                <a:buNone/>
              </a:pPr>
              <a:r>
                <a:rPr lang="de-DE" sz="1323" b="1">
                  <a:solidFill>
                    <a:srgbClr val="742128"/>
                  </a:solidFill>
                  <a:latin typeface="Calibri" charset="0"/>
                </a:rPr>
                <a:t>IV</a:t>
              </a:r>
              <a:endParaRPr lang="de-DE" sz="992" b="1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7379" name="Textfeld 26"/>
            <p:cNvSpPr txBox="1">
              <a:spLocks noChangeArrowheads="1"/>
            </p:cNvSpPr>
            <p:nvPr/>
          </p:nvSpPr>
          <p:spPr bwMode="auto">
            <a:xfrm>
              <a:off x="7929586" y="714356"/>
              <a:ext cx="571500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de-DE" sz="1323" b="1">
                  <a:solidFill>
                    <a:srgbClr val="742128"/>
                  </a:solidFill>
                  <a:latin typeface="Calibri" charset="0"/>
                </a:rPr>
                <a:t>V</a:t>
              </a:r>
              <a:endParaRPr lang="de-DE" sz="1543" b="1">
                <a:solidFill>
                  <a:srgbClr val="742128"/>
                </a:solidFill>
                <a:latin typeface="Calibri" charset="0"/>
              </a:endParaRPr>
            </a:p>
          </p:txBody>
        </p:sp>
        <p:sp>
          <p:nvSpPr>
            <p:cNvPr id="527380" name="Textfeld 27"/>
            <p:cNvSpPr txBox="1">
              <a:spLocks noChangeArrowheads="1"/>
            </p:cNvSpPr>
            <p:nvPr/>
          </p:nvSpPr>
          <p:spPr bwMode="auto">
            <a:xfrm>
              <a:off x="8572530" y="406400"/>
              <a:ext cx="357188" cy="26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buFontTx/>
                <a:buNone/>
              </a:pPr>
              <a:r>
                <a:rPr lang="de-DE" sz="1323" b="1">
                  <a:solidFill>
                    <a:schemeClr val="bg1"/>
                  </a:solidFill>
                  <a:latin typeface="Calibri" charset="0"/>
                </a:rPr>
                <a:t>VI</a:t>
              </a:r>
              <a:endParaRPr lang="de-DE" sz="1543" b="1">
                <a:solidFill>
                  <a:schemeClr val="bg1"/>
                </a:solidFill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942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hf hdr="0"/>
  <p:txStyles>
    <p:titleStyle>
      <a:lvl1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+mj-lt"/>
          <a:ea typeface="+mj-ea"/>
          <a:cs typeface="+mj-cs"/>
        </a:defRPr>
      </a:lvl1pPr>
      <a:lvl2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2pPr>
      <a:lvl3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3pPr>
      <a:lvl4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4pPr>
      <a:lvl5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5pPr>
      <a:lvl6pPr marL="503972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6pPr>
      <a:lvl7pPr marL="1007943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7pPr>
      <a:lvl8pPr marL="1511915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8pPr>
      <a:lvl9pPr marL="2015886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5478" indent="-395478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+mn-ea"/>
          <a:cs typeface="+mn-cs"/>
        </a:defRPr>
      </a:lvl1pPr>
      <a:lvl2pPr marL="857452" indent="-328981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2pPr>
      <a:lvl3pPr marL="131942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3pPr>
      <a:lvl4pPr marL="184789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4pPr>
      <a:lvl5pPr marL="2374617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5pPr>
      <a:lvl6pPr marL="2878588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6pPr>
      <a:lvl7pPr marL="3382560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7pPr>
      <a:lvl8pPr marL="3886531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8pPr>
      <a:lvl9pPr marL="4390503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559184"/>
            <a:ext cx="9622632" cy="53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8061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5"/>
          <a:stretch>
            <a:fillRect/>
          </a:stretch>
        </p:blipFill>
        <p:spPr bwMode="auto">
          <a:xfrm>
            <a:off x="3771834" y="349985"/>
            <a:ext cx="3118445" cy="3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06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762967"/>
            <a:ext cx="9622632" cy="6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9761" y="7006699"/>
            <a:ext cx="1603772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C6DB5494-7F7A-B04C-B3C9-23C5EAEE1155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3533" y="7027698"/>
            <a:ext cx="623689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48222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F9105FD3-E941-7641-95AB-4F0C0528215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590" y="7006699"/>
            <a:ext cx="7395171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1055191" eaLnBrk="0" hangingPunct="0">
              <a:spcBef>
                <a:spcPct val="20000"/>
              </a:spcBef>
              <a:buFont typeface="Arial" charset="0"/>
              <a:buNone/>
              <a:defRPr sz="1102">
                <a:solidFill>
                  <a:srgbClr val="393938"/>
                </a:solidFill>
              </a:defRPr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  <p:sp>
        <p:nvSpPr>
          <p:cNvPr id="580629" name="Line 41"/>
          <p:cNvSpPr>
            <a:spLocks noChangeShapeType="1"/>
          </p:cNvSpPr>
          <p:nvPr/>
        </p:nvSpPr>
        <p:spPr bwMode="auto">
          <a:xfrm>
            <a:off x="8520038" y="481230"/>
            <a:ext cx="0" cy="384983"/>
          </a:xfrm>
          <a:prstGeom prst="line">
            <a:avLst/>
          </a:prstGeom>
          <a:noFill/>
          <a:ln w="12700">
            <a:solidFill>
              <a:srgbClr val="74212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1543"/>
          </a:p>
        </p:txBody>
      </p:sp>
      <p:sp>
        <p:nvSpPr>
          <p:cNvPr id="580630" name="Rectangle 13"/>
          <p:cNvSpPr>
            <a:spLocks noChangeArrowheads="1"/>
          </p:cNvSpPr>
          <p:nvPr/>
        </p:nvSpPr>
        <p:spPr bwMode="auto">
          <a:xfrm rot="5400000">
            <a:off x="8362545" y="384167"/>
            <a:ext cx="314986" cy="334119"/>
          </a:xfrm>
          <a:prstGeom prst="rect">
            <a:avLst/>
          </a:prstGeom>
          <a:solidFill>
            <a:srgbClr val="742128"/>
          </a:solidFill>
          <a:ln w="12700">
            <a:solidFill>
              <a:srgbClr val="742128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lIns="100791" tIns="50396" rIns="100791" bIns="50396" anchor="ctr"/>
          <a:lstStyle/>
          <a:p>
            <a:pPr>
              <a:buFontTx/>
              <a:buNone/>
            </a:pPr>
            <a:endParaRPr lang="en-US" sz="1984">
              <a:latin typeface="Calibri" charset="0"/>
            </a:endParaRPr>
          </a:p>
        </p:txBody>
      </p:sp>
      <p:sp>
        <p:nvSpPr>
          <p:cNvPr id="580631" name="Line 41"/>
          <p:cNvSpPr>
            <a:spLocks noChangeShapeType="1"/>
          </p:cNvSpPr>
          <p:nvPr/>
        </p:nvSpPr>
        <p:spPr bwMode="auto">
          <a:xfrm>
            <a:off x="8937688" y="472480"/>
            <a:ext cx="0" cy="384983"/>
          </a:xfrm>
          <a:prstGeom prst="line">
            <a:avLst/>
          </a:prstGeom>
          <a:noFill/>
          <a:ln w="12700">
            <a:solidFill>
              <a:srgbClr val="74212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1543"/>
          </a:p>
        </p:txBody>
      </p:sp>
      <p:sp>
        <p:nvSpPr>
          <p:cNvPr id="580632" name="Line 41"/>
          <p:cNvSpPr>
            <a:spLocks noChangeShapeType="1"/>
          </p:cNvSpPr>
          <p:nvPr/>
        </p:nvSpPr>
        <p:spPr bwMode="auto">
          <a:xfrm>
            <a:off x="9355336" y="472480"/>
            <a:ext cx="0" cy="384983"/>
          </a:xfrm>
          <a:prstGeom prst="line">
            <a:avLst/>
          </a:prstGeom>
          <a:noFill/>
          <a:ln w="12700">
            <a:solidFill>
              <a:srgbClr val="74212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1543"/>
          </a:p>
        </p:txBody>
      </p:sp>
      <p:sp>
        <p:nvSpPr>
          <p:cNvPr id="580633" name="Line 41"/>
          <p:cNvSpPr>
            <a:spLocks noChangeShapeType="1"/>
          </p:cNvSpPr>
          <p:nvPr/>
        </p:nvSpPr>
        <p:spPr bwMode="auto">
          <a:xfrm>
            <a:off x="9772986" y="472480"/>
            <a:ext cx="0" cy="384983"/>
          </a:xfrm>
          <a:prstGeom prst="line">
            <a:avLst/>
          </a:prstGeom>
          <a:noFill/>
          <a:ln w="12700">
            <a:solidFill>
              <a:srgbClr val="74212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1543"/>
          </a:p>
        </p:txBody>
      </p:sp>
      <p:sp>
        <p:nvSpPr>
          <p:cNvPr id="580634" name="Line 41"/>
          <p:cNvSpPr>
            <a:spLocks noChangeShapeType="1"/>
          </p:cNvSpPr>
          <p:nvPr/>
        </p:nvSpPr>
        <p:spPr bwMode="auto">
          <a:xfrm>
            <a:off x="10190634" y="472480"/>
            <a:ext cx="0" cy="384983"/>
          </a:xfrm>
          <a:prstGeom prst="line">
            <a:avLst/>
          </a:prstGeom>
          <a:noFill/>
          <a:ln w="12700">
            <a:solidFill>
              <a:srgbClr val="74212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1543"/>
          </a:p>
        </p:txBody>
      </p:sp>
      <p:sp>
        <p:nvSpPr>
          <p:cNvPr id="580635" name="Rectangle 13"/>
          <p:cNvSpPr>
            <a:spLocks noChangeArrowheads="1"/>
          </p:cNvSpPr>
          <p:nvPr/>
        </p:nvSpPr>
        <p:spPr bwMode="auto">
          <a:xfrm rot="5400000">
            <a:off x="10033141" y="384167"/>
            <a:ext cx="314986" cy="334119"/>
          </a:xfrm>
          <a:prstGeom prst="rect">
            <a:avLst/>
          </a:prstGeom>
          <a:solidFill>
            <a:schemeClr val="bg1"/>
          </a:solidFill>
          <a:ln w="12700">
            <a:solidFill>
              <a:srgbClr val="742128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lIns="100791" tIns="50396" rIns="100791" bIns="50396" anchor="ctr"/>
          <a:lstStyle/>
          <a:p>
            <a:pPr>
              <a:buFontTx/>
              <a:buNone/>
            </a:pPr>
            <a:endParaRPr lang="en-US" sz="1984">
              <a:latin typeface="Calibri" charset="0"/>
            </a:endParaRPr>
          </a:p>
        </p:txBody>
      </p:sp>
      <p:sp>
        <p:nvSpPr>
          <p:cNvPr id="580636" name="Rectangle 13"/>
          <p:cNvSpPr>
            <a:spLocks noChangeArrowheads="1"/>
          </p:cNvSpPr>
          <p:nvPr/>
        </p:nvSpPr>
        <p:spPr bwMode="auto">
          <a:xfrm rot="5400000">
            <a:off x="9615493" y="384167"/>
            <a:ext cx="314986" cy="334119"/>
          </a:xfrm>
          <a:prstGeom prst="rect">
            <a:avLst/>
          </a:prstGeom>
          <a:solidFill>
            <a:schemeClr val="bg1"/>
          </a:solidFill>
          <a:ln w="12700">
            <a:solidFill>
              <a:srgbClr val="742128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lIns="100791" tIns="50396" rIns="100791" bIns="50396" anchor="ctr"/>
          <a:lstStyle/>
          <a:p>
            <a:pPr>
              <a:buFontTx/>
              <a:buNone/>
            </a:pPr>
            <a:endParaRPr lang="en-US" sz="1984">
              <a:latin typeface="Calibri" charset="0"/>
            </a:endParaRPr>
          </a:p>
        </p:txBody>
      </p:sp>
      <p:sp>
        <p:nvSpPr>
          <p:cNvPr id="580637" name="Rectangle 13"/>
          <p:cNvSpPr>
            <a:spLocks noChangeArrowheads="1"/>
          </p:cNvSpPr>
          <p:nvPr/>
        </p:nvSpPr>
        <p:spPr bwMode="auto">
          <a:xfrm rot="5400000">
            <a:off x="9197843" y="384167"/>
            <a:ext cx="314986" cy="334119"/>
          </a:xfrm>
          <a:prstGeom prst="rect">
            <a:avLst/>
          </a:prstGeom>
          <a:solidFill>
            <a:schemeClr val="bg1"/>
          </a:solidFill>
          <a:ln w="12700">
            <a:solidFill>
              <a:srgbClr val="742128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lIns="100791" tIns="50396" rIns="100791" bIns="50396" anchor="ctr"/>
          <a:lstStyle/>
          <a:p>
            <a:pPr>
              <a:buFontTx/>
              <a:buNone/>
            </a:pPr>
            <a:endParaRPr lang="en-US" sz="1984">
              <a:latin typeface="Calibri" charset="0"/>
            </a:endParaRPr>
          </a:p>
        </p:txBody>
      </p:sp>
      <p:sp>
        <p:nvSpPr>
          <p:cNvPr id="580638" name="Rectangle 13"/>
          <p:cNvSpPr>
            <a:spLocks noChangeArrowheads="1"/>
          </p:cNvSpPr>
          <p:nvPr/>
        </p:nvSpPr>
        <p:spPr bwMode="auto">
          <a:xfrm rot="5400000">
            <a:off x="8780195" y="384167"/>
            <a:ext cx="314986" cy="334119"/>
          </a:xfrm>
          <a:prstGeom prst="rect">
            <a:avLst/>
          </a:prstGeom>
          <a:solidFill>
            <a:schemeClr val="bg1"/>
          </a:solidFill>
          <a:ln w="12700">
            <a:solidFill>
              <a:srgbClr val="742128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lIns="100791" tIns="50396" rIns="100791" bIns="50396" anchor="ctr"/>
          <a:lstStyle/>
          <a:p>
            <a:pPr>
              <a:buFontTx/>
              <a:buNone/>
            </a:pPr>
            <a:endParaRPr lang="en-US" sz="1984">
              <a:latin typeface="Calibri" charset="0"/>
            </a:endParaRPr>
          </a:p>
        </p:txBody>
      </p:sp>
      <p:cxnSp>
        <p:nvCxnSpPr>
          <p:cNvPr id="35" name="Gerade Verbindung 34"/>
          <p:cNvCxnSpPr/>
          <p:nvPr/>
        </p:nvCxnSpPr>
        <p:spPr>
          <a:xfrm>
            <a:off x="8352979" y="866214"/>
            <a:ext cx="2004715" cy="1749"/>
          </a:xfrm>
          <a:prstGeom prst="line">
            <a:avLst/>
          </a:prstGeom>
          <a:ln>
            <a:solidFill>
              <a:srgbClr val="7421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22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hf hdr="0"/>
  <p:txStyles>
    <p:titleStyle>
      <a:lvl1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+mj-lt"/>
          <a:ea typeface="+mj-ea"/>
          <a:cs typeface="+mj-cs"/>
        </a:defRPr>
      </a:lvl1pPr>
      <a:lvl2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2pPr>
      <a:lvl3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3pPr>
      <a:lvl4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4pPr>
      <a:lvl5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5pPr>
      <a:lvl6pPr marL="503972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6pPr>
      <a:lvl7pPr marL="1007943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7pPr>
      <a:lvl8pPr marL="1511915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8pPr>
      <a:lvl9pPr marL="2015886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5478" indent="-395478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+mn-ea"/>
          <a:cs typeface="+mn-cs"/>
        </a:defRPr>
      </a:lvl1pPr>
      <a:lvl2pPr marL="857452" indent="-328981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2pPr>
      <a:lvl3pPr marL="131942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3pPr>
      <a:lvl4pPr marL="184789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4pPr>
      <a:lvl5pPr marL="2374617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5pPr>
      <a:lvl6pPr marL="2878588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6pPr>
      <a:lvl7pPr marL="3382560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7pPr>
      <a:lvl8pPr marL="3886531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8pPr>
      <a:lvl9pPr marL="4390503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559184"/>
            <a:ext cx="9622632" cy="53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8163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5"/>
          <a:stretch>
            <a:fillRect/>
          </a:stretch>
        </p:blipFill>
        <p:spPr bwMode="auto">
          <a:xfrm>
            <a:off x="3771834" y="349985"/>
            <a:ext cx="3118445" cy="3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163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762967"/>
            <a:ext cx="9622632" cy="6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9761" y="7006699"/>
            <a:ext cx="1603772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93CC002A-5820-424D-BCDD-DBC8DE975795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3533" y="7027698"/>
            <a:ext cx="623689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48222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30F06D54-61AA-E44B-B83D-B002579ED80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590" y="7006699"/>
            <a:ext cx="7395171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1055191" eaLnBrk="0" hangingPunct="0">
              <a:spcBef>
                <a:spcPct val="20000"/>
              </a:spcBef>
              <a:buFont typeface="Arial" charset="0"/>
              <a:buNone/>
              <a:defRPr sz="1102">
                <a:solidFill>
                  <a:srgbClr val="393938"/>
                </a:solidFill>
              </a:defRPr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  <p:sp>
        <p:nvSpPr>
          <p:cNvPr id="581640" name="Line 41"/>
          <p:cNvSpPr>
            <a:spLocks noChangeShapeType="1"/>
          </p:cNvSpPr>
          <p:nvPr/>
        </p:nvSpPr>
        <p:spPr bwMode="auto">
          <a:xfrm>
            <a:off x="8520038" y="481230"/>
            <a:ext cx="0" cy="384983"/>
          </a:xfrm>
          <a:prstGeom prst="line">
            <a:avLst/>
          </a:prstGeom>
          <a:noFill/>
          <a:ln w="12700">
            <a:solidFill>
              <a:srgbClr val="74212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1543"/>
          </a:p>
        </p:txBody>
      </p:sp>
      <p:sp>
        <p:nvSpPr>
          <p:cNvPr id="581641" name="Rectangle 13"/>
          <p:cNvSpPr>
            <a:spLocks noChangeArrowheads="1"/>
          </p:cNvSpPr>
          <p:nvPr/>
        </p:nvSpPr>
        <p:spPr bwMode="auto">
          <a:xfrm rot="5400000">
            <a:off x="8362545" y="384167"/>
            <a:ext cx="314986" cy="334119"/>
          </a:xfrm>
          <a:prstGeom prst="rect">
            <a:avLst/>
          </a:prstGeom>
          <a:solidFill>
            <a:schemeClr val="bg1"/>
          </a:solidFill>
          <a:ln w="12700">
            <a:solidFill>
              <a:srgbClr val="742128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lIns="100791" tIns="50396" rIns="100791" bIns="50396" anchor="ctr"/>
          <a:lstStyle/>
          <a:p>
            <a:pPr>
              <a:buFontTx/>
              <a:buNone/>
            </a:pPr>
            <a:endParaRPr lang="en-US" sz="1984">
              <a:latin typeface="Calibri" charset="0"/>
            </a:endParaRPr>
          </a:p>
        </p:txBody>
      </p:sp>
      <p:sp>
        <p:nvSpPr>
          <p:cNvPr id="581642" name="Line 41"/>
          <p:cNvSpPr>
            <a:spLocks noChangeShapeType="1"/>
          </p:cNvSpPr>
          <p:nvPr/>
        </p:nvSpPr>
        <p:spPr bwMode="auto">
          <a:xfrm>
            <a:off x="8937688" y="472480"/>
            <a:ext cx="0" cy="384983"/>
          </a:xfrm>
          <a:prstGeom prst="line">
            <a:avLst/>
          </a:prstGeom>
          <a:noFill/>
          <a:ln w="12700">
            <a:solidFill>
              <a:srgbClr val="74212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1543"/>
          </a:p>
        </p:txBody>
      </p:sp>
      <p:sp>
        <p:nvSpPr>
          <p:cNvPr id="581643" name="Line 41"/>
          <p:cNvSpPr>
            <a:spLocks noChangeShapeType="1"/>
          </p:cNvSpPr>
          <p:nvPr/>
        </p:nvSpPr>
        <p:spPr bwMode="auto">
          <a:xfrm>
            <a:off x="9355336" y="472480"/>
            <a:ext cx="0" cy="384983"/>
          </a:xfrm>
          <a:prstGeom prst="line">
            <a:avLst/>
          </a:prstGeom>
          <a:noFill/>
          <a:ln w="12700">
            <a:solidFill>
              <a:srgbClr val="74212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1543"/>
          </a:p>
        </p:txBody>
      </p:sp>
      <p:sp>
        <p:nvSpPr>
          <p:cNvPr id="581644" name="Line 41"/>
          <p:cNvSpPr>
            <a:spLocks noChangeShapeType="1"/>
          </p:cNvSpPr>
          <p:nvPr/>
        </p:nvSpPr>
        <p:spPr bwMode="auto">
          <a:xfrm>
            <a:off x="9772986" y="472480"/>
            <a:ext cx="0" cy="384983"/>
          </a:xfrm>
          <a:prstGeom prst="line">
            <a:avLst/>
          </a:prstGeom>
          <a:noFill/>
          <a:ln w="12700">
            <a:solidFill>
              <a:srgbClr val="74212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1543"/>
          </a:p>
        </p:txBody>
      </p:sp>
      <p:sp>
        <p:nvSpPr>
          <p:cNvPr id="581645" name="Line 41"/>
          <p:cNvSpPr>
            <a:spLocks noChangeShapeType="1"/>
          </p:cNvSpPr>
          <p:nvPr/>
        </p:nvSpPr>
        <p:spPr bwMode="auto">
          <a:xfrm>
            <a:off x="10190634" y="472480"/>
            <a:ext cx="0" cy="384983"/>
          </a:xfrm>
          <a:prstGeom prst="line">
            <a:avLst/>
          </a:prstGeom>
          <a:noFill/>
          <a:ln w="12700">
            <a:solidFill>
              <a:srgbClr val="74212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1543"/>
          </a:p>
        </p:txBody>
      </p:sp>
      <p:sp>
        <p:nvSpPr>
          <p:cNvPr id="581646" name="Rectangle 13"/>
          <p:cNvSpPr>
            <a:spLocks noChangeArrowheads="1"/>
          </p:cNvSpPr>
          <p:nvPr/>
        </p:nvSpPr>
        <p:spPr bwMode="auto">
          <a:xfrm rot="5400000">
            <a:off x="10033141" y="384167"/>
            <a:ext cx="314986" cy="334119"/>
          </a:xfrm>
          <a:prstGeom prst="rect">
            <a:avLst/>
          </a:prstGeom>
          <a:solidFill>
            <a:schemeClr val="bg1"/>
          </a:solidFill>
          <a:ln w="12700">
            <a:solidFill>
              <a:srgbClr val="742128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lIns="100791" tIns="50396" rIns="100791" bIns="50396" anchor="ctr"/>
          <a:lstStyle/>
          <a:p>
            <a:pPr>
              <a:buFontTx/>
              <a:buNone/>
            </a:pPr>
            <a:endParaRPr lang="en-US" sz="1984">
              <a:latin typeface="Calibri" charset="0"/>
            </a:endParaRPr>
          </a:p>
        </p:txBody>
      </p:sp>
      <p:sp>
        <p:nvSpPr>
          <p:cNvPr id="581647" name="Rectangle 13"/>
          <p:cNvSpPr>
            <a:spLocks noChangeArrowheads="1"/>
          </p:cNvSpPr>
          <p:nvPr/>
        </p:nvSpPr>
        <p:spPr bwMode="auto">
          <a:xfrm rot="5400000">
            <a:off x="9615493" y="384167"/>
            <a:ext cx="314986" cy="334119"/>
          </a:xfrm>
          <a:prstGeom prst="rect">
            <a:avLst/>
          </a:prstGeom>
          <a:solidFill>
            <a:schemeClr val="bg1"/>
          </a:solidFill>
          <a:ln w="12700">
            <a:solidFill>
              <a:srgbClr val="742128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lIns="100791" tIns="50396" rIns="100791" bIns="50396" anchor="ctr"/>
          <a:lstStyle/>
          <a:p>
            <a:pPr>
              <a:buFontTx/>
              <a:buNone/>
            </a:pPr>
            <a:endParaRPr lang="en-US" sz="1984">
              <a:latin typeface="Calibri" charset="0"/>
            </a:endParaRPr>
          </a:p>
        </p:txBody>
      </p:sp>
      <p:sp>
        <p:nvSpPr>
          <p:cNvPr id="581648" name="Rectangle 13"/>
          <p:cNvSpPr>
            <a:spLocks noChangeArrowheads="1"/>
          </p:cNvSpPr>
          <p:nvPr/>
        </p:nvSpPr>
        <p:spPr bwMode="auto">
          <a:xfrm rot="5400000">
            <a:off x="9197843" y="384167"/>
            <a:ext cx="314986" cy="334119"/>
          </a:xfrm>
          <a:prstGeom prst="rect">
            <a:avLst/>
          </a:prstGeom>
          <a:solidFill>
            <a:schemeClr val="bg1"/>
          </a:solidFill>
          <a:ln w="12700">
            <a:solidFill>
              <a:srgbClr val="742128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lIns="100791" tIns="50396" rIns="100791" bIns="50396" anchor="ctr"/>
          <a:lstStyle/>
          <a:p>
            <a:pPr>
              <a:buFontTx/>
              <a:buNone/>
            </a:pPr>
            <a:endParaRPr lang="en-US" sz="1984">
              <a:latin typeface="Calibri" charset="0"/>
            </a:endParaRPr>
          </a:p>
        </p:txBody>
      </p:sp>
      <p:sp>
        <p:nvSpPr>
          <p:cNvPr id="581649" name="Rectangle 13"/>
          <p:cNvSpPr>
            <a:spLocks noChangeArrowheads="1"/>
          </p:cNvSpPr>
          <p:nvPr/>
        </p:nvSpPr>
        <p:spPr bwMode="auto">
          <a:xfrm rot="5400000">
            <a:off x="8780195" y="384167"/>
            <a:ext cx="314986" cy="334119"/>
          </a:xfrm>
          <a:prstGeom prst="rect">
            <a:avLst/>
          </a:prstGeom>
          <a:solidFill>
            <a:srgbClr val="742128"/>
          </a:solidFill>
          <a:ln w="12700">
            <a:solidFill>
              <a:srgbClr val="742128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lIns="100791" tIns="50396" rIns="100791" bIns="50396" anchor="ctr"/>
          <a:lstStyle/>
          <a:p>
            <a:pPr>
              <a:buFontTx/>
              <a:buNone/>
            </a:pPr>
            <a:endParaRPr lang="en-US" sz="1984">
              <a:latin typeface="Calibri" charset="0"/>
            </a:endParaRPr>
          </a:p>
        </p:txBody>
      </p:sp>
      <p:cxnSp>
        <p:nvCxnSpPr>
          <p:cNvPr id="35" name="Gerade Verbindung 34"/>
          <p:cNvCxnSpPr/>
          <p:nvPr/>
        </p:nvCxnSpPr>
        <p:spPr>
          <a:xfrm>
            <a:off x="8352979" y="866214"/>
            <a:ext cx="2004715" cy="1749"/>
          </a:xfrm>
          <a:prstGeom prst="line">
            <a:avLst/>
          </a:prstGeom>
          <a:ln>
            <a:solidFill>
              <a:srgbClr val="7421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25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hf hdr="0"/>
  <p:txStyles>
    <p:titleStyle>
      <a:lvl1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+mj-lt"/>
          <a:ea typeface="+mj-ea"/>
          <a:cs typeface="+mj-cs"/>
        </a:defRPr>
      </a:lvl1pPr>
      <a:lvl2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2pPr>
      <a:lvl3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3pPr>
      <a:lvl4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4pPr>
      <a:lvl5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5pPr>
      <a:lvl6pPr marL="503972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6pPr>
      <a:lvl7pPr marL="1007943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7pPr>
      <a:lvl8pPr marL="1511915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8pPr>
      <a:lvl9pPr marL="2015886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5478" indent="-395478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+mn-ea"/>
          <a:cs typeface="+mn-cs"/>
        </a:defRPr>
      </a:lvl1pPr>
      <a:lvl2pPr marL="857452" indent="-328981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2pPr>
      <a:lvl3pPr marL="131942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3pPr>
      <a:lvl4pPr marL="184789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4pPr>
      <a:lvl5pPr marL="2374617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5pPr>
      <a:lvl6pPr marL="2878588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6pPr>
      <a:lvl7pPr marL="3382560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7pPr>
      <a:lvl8pPr marL="3886531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8pPr>
      <a:lvl9pPr marL="4390503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559184"/>
            <a:ext cx="9622632" cy="53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82659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5"/>
          <a:stretch>
            <a:fillRect/>
          </a:stretch>
        </p:blipFill>
        <p:spPr bwMode="auto">
          <a:xfrm>
            <a:off x="3771834" y="349985"/>
            <a:ext cx="3118445" cy="3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266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762967"/>
            <a:ext cx="9622632" cy="6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9761" y="7006699"/>
            <a:ext cx="1603772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BC2BA9C9-10B3-8549-9C1D-AA99F4549D9E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3533" y="7027698"/>
            <a:ext cx="623689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48222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AD54751B-0F38-7A4E-A5C1-4BCFF26517C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590" y="7006699"/>
            <a:ext cx="7395171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1055191" eaLnBrk="0" hangingPunct="0">
              <a:spcBef>
                <a:spcPct val="20000"/>
              </a:spcBef>
              <a:buFont typeface="Arial" charset="0"/>
              <a:buNone/>
              <a:defRPr sz="1102">
                <a:solidFill>
                  <a:srgbClr val="393938"/>
                </a:solidFill>
              </a:defRPr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  <p:sp>
        <p:nvSpPr>
          <p:cNvPr id="582664" name="Line 41"/>
          <p:cNvSpPr>
            <a:spLocks noChangeShapeType="1"/>
          </p:cNvSpPr>
          <p:nvPr/>
        </p:nvSpPr>
        <p:spPr bwMode="auto">
          <a:xfrm>
            <a:off x="8520038" y="481230"/>
            <a:ext cx="0" cy="384983"/>
          </a:xfrm>
          <a:prstGeom prst="line">
            <a:avLst/>
          </a:prstGeom>
          <a:noFill/>
          <a:ln w="12700">
            <a:solidFill>
              <a:srgbClr val="74212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1543"/>
          </a:p>
        </p:txBody>
      </p:sp>
      <p:sp>
        <p:nvSpPr>
          <p:cNvPr id="582665" name="Rectangle 13"/>
          <p:cNvSpPr>
            <a:spLocks noChangeArrowheads="1"/>
          </p:cNvSpPr>
          <p:nvPr/>
        </p:nvSpPr>
        <p:spPr bwMode="auto">
          <a:xfrm rot="5400000">
            <a:off x="8362545" y="384167"/>
            <a:ext cx="314986" cy="334119"/>
          </a:xfrm>
          <a:prstGeom prst="rect">
            <a:avLst/>
          </a:prstGeom>
          <a:solidFill>
            <a:schemeClr val="bg1"/>
          </a:solidFill>
          <a:ln w="12700">
            <a:solidFill>
              <a:srgbClr val="742128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lIns="100791" tIns="50396" rIns="100791" bIns="50396" anchor="ctr"/>
          <a:lstStyle/>
          <a:p>
            <a:pPr>
              <a:buFontTx/>
              <a:buNone/>
            </a:pPr>
            <a:endParaRPr lang="en-US" sz="1984">
              <a:latin typeface="Calibri" charset="0"/>
            </a:endParaRPr>
          </a:p>
        </p:txBody>
      </p:sp>
      <p:sp>
        <p:nvSpPr>
          <p:cNvPr id="582666" name="Line 41"/>
          <p:cNvSpPr>
            <a:spLocks noChangeShapeType="1"/>
          </p:cNvSpPr>
          <p:nvPr/>
        </p:nvSpPr>
        <p:spPr bwMode="auto">
          <a:xfrm>
            <a:off x="8937688" y="472480"/>
            <a:ext cx="0" cy="384983"/>
          </a:xfrm>
          <a:prstGeom prst="line">
            <a:avLst/>
          </a:prstGeom>
          <a:noFill/>
          <a:ln w="12700">
            <a:solidFill>
              <a:srgbClr val="74212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1543"/>
          </a:p>
        </p:txBody>
      </p:sp>
      <p:sp>
        <p:nvSpPr>
          <p:cNvPr id="582667" name="Line 41"/>
          <p:cNvSpPr>
            <a:spLocks noChangeShapeType="1"/>
          </p:cNvSpPr>
          <p:nvPr/>
        </p:nvSpPr>
        <p:spPr bwMode="auto">
          <a:xfrm>
            <a:off x="9355336" y="472480"/>
            <a:ext cx="0" cy="384983"/>
          </a:xfrm>
          <a:prstGeom prst="line">
            <a:avLst/>
          </a:prstGeom>
          <a:noFill/>
          <a:ln w="12700">
            <a:solidFill>
              <a:srgbClr val="74212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1543"/>
          </a:p>
        </p:txBody>
      </p:sp>
      <p:sp>
        <p:nvSpPr>
          <p:cNvPr id="582668" name="Line 41"/>
          <p:cNvSpPr>
            <a:spLocks noChangeShapeType="1"/>
          </p:cNvSpPr>
          <p:nvPr/>
        </p:nvSpPr>
        <p:spPr bwMode="auto">
          <a:xfrm>
            <a:off x="9772986" y="472480"/>
            <a:ext cx="0" cy="384983"/>
          </a:xfrm>
          <a:prstGeom prst="line">
            <a:avLst/>
          </a:prstGeom>
          <a:noFill/>
          <a:ln w="12700">
            <a:solidFill>
              <a:srgbClr val="74212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1543"/>
          </a:p>
        </p:txBody>
      </p:sp>
      <p:sp>
        <p:nvSpPr>
          <p:cNvPr id="582669" name="Line 41"/>
          <p:cNvSpPr>
            <a:spLocks noChangeShapeType="1"/>
          </p:cNvSpPr>
          <p:nvPr/>
        </p:nvSpPr>
        <p:spPr bwMode="auto">
          <a:xfrm>
            <a:off x="10190634" y="472480"/>
            <a:ext cx="0" cy="384983"/>
          </a:xfrm>
          <a:prstGeom prst="line">
            <a:avLst/>
          </a:prstGeom>
          <a:noFill/>
          <a:ln w="12700">
            <a:solidFill>
              <a:srgbClr val="74212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1543"/>
          </a:p>
        </p:txBody>
      </p:sp>
      <p:sp>
        <p:nvSpPr>
          <p:cNvPr id="582670" name="Rectangle 13"/>
          <p:cNvSpPr>
            <a:spLocks noChangeArrowheads="1"/>
          </p:cNvSpPr>
          <p:nvPr/>
        </p:nvSpPr>
        <p:spPr bwMode="auto">
          <a:xfrm rot="5400000">
            <a:off x="10033141" y="384167"/>
            <a:ext cx="314986" cy="334119"/>
          </a:xfrm>
          <a:prstGeom prst="rect">
            <a:avLst/>
          </a:prstGeom>
          <a:solidFill>
            <a:schemeClr val="bg1"/>
          </a:solidFill>
          <a:ln w="12700">
            <a:solidFill>
              <a:srgbClr val="742128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lIns="100791" tIns="50396" rIns="100791" bIns="50396" anchor="ctr"/>
          <a:lstStyle/>
          <a:p>
            <a:pPr>
              <a:buFontTx/>
              <a:buNone/>
            </a:pPr>
            <a:endParaRPr lang="en-US" sz="1984">
              <a:latin typeface="Calibri" charset="0"/>
            </a:endParaRPr>
          </a:p>
        </p:txBody>
      </p:sp>
      <p:sp>
        <p:nvSpPr>
          <p:cNvPr id="582671" name="Rectangle 13"/>
          <p:cNvSpPr>
            <a:spLocks noChangeArrowheads="1"/>
          </p:cNvSpPr>
          <p:nvPr/>
        </p:nvSpPr>
        <p:spPr bwMode="auto">
          <a:xfrm rot="5400000">
            <a:off x="9615493" y="384167"/>
            <a:ext cx="314986" cy="334119"/>
          </a:xfrm>
          <a:prstGeom prst="rect">
            <a:avLst/>
          </a:prstGeom>
          <a:solidFill>
            <a:schemeClr val="bg1"/>
          </a:solidFill>
          <a:ln w="12700">
            <a:solidFill>
              <a:srgbClr val="742128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lIns="100791" tIns="50396" rIns="100791" bIns="50396" anchor="ctr"/>
          <a:lstStyle/>
          <a:p>
            <a:pPr>
              <a:buFontTx/>
              <a:buNone/>
            </a:pPr>
            <a:endParaRPr lang="en-US" sz="1984">
              <a:latin typeface="Calibri" charset="0"/>
            </a:endParaRPr>
          </a:p>
        </p:txBody>
      </p:sp>
      <p:sp>
        <p:nvSpPr>
          <p:cNvPr id="582672" name="Rectangle 13"/>
          <p:cNvSpPr>
            <a:spLocks noChangeArrowheads="1"/>
          </p:cNvSpPr>
          <p:nvPr/>
        </p:nvSpPr>
        <p:spPr bwMode="auto">
          <a:xfrm rot="5400000">
            <a:off x="9197843" y="384167"/>
            <a:ext cx="314986" cy="334119"/>
          </a:xfrm>
          <a:prstGeom prst="rect">
            <a:avLst/>
          </a:prstGeom>
          <a:solidFill>
            <a:srgbClr val="742128"/>
          </a:solidFill>
          <a:ln w="12700">
            <a:solidFill>
              <a:srgbClr val="742128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lIns="100791" tIns="50396" rIns="100791" bIns="50396" anchor="ctr"/>
          <a:lstStyle/>
          <a:p>
            <a:pPr>
              <a:buFontTx/>
              <a:buNone/>
            </a:pPr>
            <a:endParaRPr lang="en-US" sz="1984">
              <a:latin typeface="Calibri" charset="0"/>
            </a:endParaRPr>
          </a:p>
        </p:txBody>
      </p:sp>
      <p:sp>
        <p:nvSpPr>
          <p:cNvPr id="582673" name="Rectangle 13"/>
          <p:cNvSpPr>
            <a:spLocks noChangeArrowheads="1"/>
          </p:cNvSpPr>
          <p:nvPr/>
        </p:nvSpPr>
        <p:spPr bwMode="auto">
          <a:xfrm rot="5400000">
            <a:off x="8780195" y="384167"/>
            <a:ext cx="314986" cy="334119"/>
          </a:xfrm>
          <a:prstGeom prst="rect">
            <a:avLst/>
          </a:prstGeom>
          <a:solidFill>
            <a:schemeClr val="bg1"/>
          </a:solidFill>
          <a:ln w="12700">
            <a:solidFill>
              <a:srgbClr val="742128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lIns="100791" tIns="50396" rIns="100791" bIns="50396" anchor="ctr"/>
          <a:lstStyle/>
          <a:p>
            <a:pPr>
              <a:buFontTx/>
              <a:buNone/>
            </a:pPr>
            <a:endParaRPr lang="en-US" sz="1984">
              <a:latin typeface="Calibri" charset="0"/>
            </a:endParaRPr>
          </a:p>
        </p:txBody>
      </p:sp>
      <p:cxnSp>
        <p:nvCxnSpPr>
          <p:cNvPr id="35" name="Gerade Verbindung 34"/>
          <p:cNvCxnSpPr/>
          <p:nvPr/>
        </p:nvCxnSpPr>
        <p:spPr>
          <a:xfrm>
            <a:off x="8352979" y="866214"/>
            <a:ext cx="2004715" cy="1749"/>
          </a:xfrm>
          <a:prstGeom prst="line">
            <a:avLst/>
          </a:prstGeom>
          <a:ln>
            <a:solidFill>
              <a:srgbClr val="7421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64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p:hf hdr="0"/>
  <p:txStyles>
    <p:titleStyle>
      <a:lvl1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+mj-lt"/>
          <a:ea typeface="+mj-ea"/>
          <a:cs typeface="+mj-cs"/>
        </a:defRPr>
      </a:lvl1pPr>
      <a:lvl2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2pPr>
      <a:lvl3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3pPr>
      <a:lvl4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4pPr>
      <a:lvl5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5pPr>
      <a:lvl6pPr marL="503972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6pPr>
      <a:lvl7pPr marL="1007943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7pPr>
      <a:lvl8pPr marL="1511915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8pPr>
      <a:lvl9pPr marL="2015886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5478" indent="-395478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+mn-ea"/>
          <a:cs typeface="+mn-cs"/>
        </a:defRPr>
      </a:lvl1pPr>
      <a:lvl2pPr marL="857452" indent="-328981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2pPr>
      <a:lvl3pPr marL="131942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3pPr>
      <a:lvl4pPr marL="184789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4pPr>
      <a:lvl5pPr marL="2374617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5pPr>
      <a:lvl6pPr marL="2878588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6pPr>
      <a:lvl7pPr marL="3382560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7pPr>
      <a:lvl8pPr marL="3886531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8pPr>
      <a:lvl9pPr marL="4390503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559184"/>
            <a:ext cx="9622632" cy="53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83683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5"/>
          <a:stretch>
            <a:fillRect/>
          </a:stretch>
        </p:blipFill>
        <p:spPr bwMode="auto">
          <a:xfrm>
            <a:off x="3771834" y="349985"/>
            <a:ext cx="3118445" cy="3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68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762967"/>
            <a:ext cx="9622632" cy="6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9761" y="7006699"/>
            <a:ext cx="1603772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399584EE-27B0-8946-9EB5-65B2246C45A5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3533" y="7027698"/>
            <a:ext cx="623689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48222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0D5E0D18-1164-D445-820F-0244A768D99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590" y="7006699"/>
            <a:ext cx="7395171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1055191" eaLnBrk="0" hangingPunct="0">
              <a:spcBef>
                <a:spcPct val="20000"/>
              </a:spcBef>
              <a:buFont typeface="Arial" charset="0"/>
              <a:buNone/>
              <a:defRPr sz="1102">
                <a:solidFill>
                  <a:srgbClr val="393938"/>
                </a:solidFill>
              </a:defRPr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  <p:sp>
        <p:nvSpPr>
          <p:cNvPr id="583688" name="Line 41"/>
          <p:cNvSpPr>
            <a:spLocks noChangeShapeType="1"/>
          </p:cNvSpPr>
          <p:nvPr/>
        </p:nvSpPr>
        <p:spPr bwMode="auto">
          <a:xfrm>
            <a:off x="8520038" y="481230"/>
            <a:ext cx="0" cy="384983"/>
          </a:xfrm>
          <a:prstGeom prst="line">
            <a:avLst/>
          </a:prstGeom>
          <a:noFill/>
          <a:ln w="12700">
            <a:solidFill>
              <a:srgbClr val="74212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1543"/>
          </a:p>
        </p:txBody>
      </p:sp>
      <p:sp>
        <p:nvSpPr>
          <p:cNvPr id="583689" name="Rectangle 13"/>
          <p:cNvSpPr>
            <a:spLocks noChangeArrowheads="1"/>
          </p:cNvSpPr>
          <p:nvPr/>
        </p:nvSpPr>
        <p:spPr bwMode="auto">
          <a:xfrm rot="5400000">
            <a:off x="8362545" y="384167"/>
            <a:ext cx="314986" cy="334119"/>
          </a:xfrm>
          <a:prstGeom prst="rect">
            <a:avLst/>
          </a:prstGeom>
          <a:solidFill>
            <a:schemeClr val="bg1"/>
          </a:solidFill>
          <a:ln w="12700">
            <a:solidFill>
              <a:srgbClr val="742128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lIns="100791" tIns="50396" rIns="100791" bIns="50396" anchor="ctr"/>
          <a:lstStyle/>
          <a:p>
            <a:pPr>
              <a:buFontTx/>
              <a:buNone/>
            </a:pPr>
            <a:endParaRPr lang="en-US" sz="1984">
              <a:latin typeface="Calibri" charset="0"/>
            </a:endParaRPr>
          </a:p>
        </p:txBody>
      </p:sp>
      <p:sp>
        <p:nvSpPr>
          <p:cNvPr id="583690" name="Line 41"/>
          <p:cNvSpPr>
            <a:spLocks noChangeShapeType="1"/>
          </p:cNvSpPr>
          <p:nvPr/>
        </p:nvSpPr>
        <p:spPr bwMode="auto">
          <a:xfrm>
            <a:off x="8937688" y="472480"/>
            <a:ext cx="0" cy="384983"/>
          </a:xfrm>
          <a:prstGeom prst="line">
            <a:avLst/>
          </a:prstGeom>
          <a:noFill/>
          <a:ln w="12700">
            <a:solidFill>
              <a:srgbClr val="74212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1543"/>
          </a:p>
        </p:txBody>
      </p:sp>
      <p:sp>
        <p:nvSpPr>
          <p:cNvPr id="583691" name="Line 41"/>
          <p:cNvSpPr>
            <a:spLocks noChangeShapeType="1"/>
          </p:cNvSpPr>
          <p:nvPr/>
        </p:nvSpPr>
        <p:spPr bwMode="auto">
          <a:xfrm>
            <a:off x="9355336" y="472480"/>
            <a:ext cx="0" cy="384983"/>
          </a:xfrm>
          <a:prstGeom prst="line">
            <a:avLst/>
          </a:prstGeom>
          <a:noFill/>
          <a:ln w="12700">
            <a:solidFill>
              <a:srgbClr val="74212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1543"/>
          </a:p>
        </p:txBody>
      </p:sp>
      <p:sp>
        <p:nvSpPr>
          <p:cNvPr id="583692" name="Line 41"/>
          <p:cNvSpPr>
            <a:spLocks noChangeShapeType="1"/>
          </p:cNvSpPr>
          <p:nvPr/>
        </p:nvSpPr>
        <p:spPr bwMode="auto">
          <a:xfrm>
            <a:off x="9772986" y="472480"/>
            <a:ext cx="0" cy="384983"/>
          </a:xfrm>
          <a:prstGeom prst="line">
            <a:avLst/>
          </a:prstGeom>
          <a:noFill/>
          <a:ln w="12700">
            <a:solidFill>
              <a:srgbClr val="74212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1543"/>
          </a:p>
        </p:txBody>
      </p:sp>
      <p:sp>
        <p:nvSpPr>
          <p:cNvPr id="583693" name="Line 41"/>
          <p:cNvSpPr>
            <a:spLocks noChangeShapeType="1"/>
          </p:cNvSpPr>
          <p:nvPr/>
        </p:nvSpPr>
        <p:spPr bwMode="auto">
          <a:xfrm>
            <a:off x="10190634" y="472480"/>
            <a:ext cx="0" cy="384983"/>
          </a:xfrm>
          <a:prstGeom prst="line">
            <a:avLst/>
          </a:prstGeom>
          <a:noFill/>
          <a:ln w="12700">
            <a:solidFill>
              <a:srgbClr val="74212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1543"/>
          </a:p>
        </p:txBody>
      </p:sp>
      <p:sp>
        <p:nvSpPr>
          <p:cNvPr id="583694" name="Rectangle 13"/>
          <p:cNvSpPr>
            <a:spLocks noChangeArrowheads="1"/>
          </p:cNvSpPr>
          <p:nvPr/>
        </p:nvSpPr>
        <p:spPr bwMode="auto">
          <a:xfrm rot="5400000">
            <a:off x="10033141" y="384167"/>
            <a:ext cx="314986" cy="334119"/>
          </a:xfrm>
          <a:prstGeom prst="rect">
            <a:avLst/>
          </a:prstGeom>
          <a:solidFill>
            <a:schemeClr val="bg1"/>
          </a:solidFill>
          <a:ln w="12700">
            <a:solidFill>
              <a:srgbClr val="742128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lIns="100791" tIns="50396" rIns="100791" bIns="50396" anchor="ctr"/>
          <a:lstStyle/>
          <a:p>
            <a:pPr>
              <a:buFontTx/>
              <a:buNone/>
            </a:pPr>
            <a:endParaRPr lang="en-US" sz="1984">
              <a:latin typeface="Calibri" charset="0"/>
            </a:endParaRPr>
          </a:p>
        </p:txBody>
      </p:sp>
      <p:sp>
        <p:nvSpPr>
          <p:cNvPr id="583695" name="Rectangle 13"/>
          <p:cNvSpPr>
            <a:spLocks noChangeArrowheads="1"/>
          </p:cNvSpPr>
          <p:nvPr/>
        </p:nvSpPr>
        <p:spPr bwMode="auto">
          <a:xfrm rot="5400000">
            <a:off x="9615493" y="384167"/>
            <a:ext cx="314986" cy="334119"/>
          </a:xfrm>
          <a:prstGeom prst="rect">
            <a:avLst/>
          </a:prstGeom>
          <a:solidFill>
            <a:srgbClr val="742128"/>
          </a:solidFill>
          <a:ln w="12700">
            <a:solidFill>
              <a:srgbClr val="742128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lIns="100791" tIns="50396" rIns="100791" bIns="50396" anchor="ctr"/>
          <a:lstStyle/>
          <a:p>
            <a:pPr>
              <a:buFontTx/>
              <a:buNone/>
            </a:pPr>
            <a:endParaRPr lang="en-US" sz="1984">
              <a:latin typeface="Calibri" charset="0"/>
            </a:endParaRPr>
          </a:p>
        </p:txBody>
      </p:sp>
      <p:sp>
        <p:nvSpPr>
          <p:cNvPr id="583696" name="Rectangle 13"/>
          <p:cNvSpPr>
            <a:spLocks noChangeArrowheads="1"/>
          </p:cNvSpPr>
          <p:nvPr/>
        </p:nvSpPr>
        <p:spPr bwMode="auto">
          <a:xfrm rot="5400000">
            <a:off x="9197843" y="384167"/>
            <a:ext cx="314986" cy="334119"/>
          </a:xfrm>
          <a:prstGeom prst="rect">
            <a:avLst/>
          </a:prstGeom>
          <a:solidFill>
            <a:schemeClr val="bg1"/>
          </a:solidFill>
          <a:ln w="12700">
            <a:solidFill>
              <a:srgbClr val="742128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lIns="100791" tIns="50396" rIns="100791" bIns="50396" anchor="ctr"/>
          <a:lstStyle/>
          <a:p>
            <a:pPr>
              <a:buFontTx/>
              <a:buNone/>
            </a:pPr>
            <a:endParaRPr lang="en-US" sz="1984">
              <a:latin typeface="Calibri" charset="0"/>
            </a:endParaRPr>
          </a:p>
        </p:txBody>
      </p:sp>
      <p:sp>
        <p:nvSpPr>
          <p:cNvPr id="583697" name="Rectangle 13"/>
          <p:cNvSpPr>
            <a:spLocks noChangeArrowheads="1"/>
          </p:cNvSpPr>
          <p:nvPr/>
        </p:nvSpPr>
        <p:spPr bwMode="auto">
          <a:xfrm rot="5400000">
            <a:off x="8780195" y="384167"/>
            <a:ext cx="314986" cy="334119"/>
          </a:xfrm>
          <a:prstGeom prst="rect">
            <a:avLst/>
          </a:prstGeom>
          <a:solidFill>
            <a:schemeClr val="bg1"/>
          </a:solidFill>
          <a:ln w="12700">
            <a:solidFill>
              <a:srgbClr val="742128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lIns="100791" tIns="50396" rIns="100791" bIns="50396" anchor="ctr"/>
          <a:lstStyle/>
          <a:p>
            <a:pPr>
              <a:buFontTx/>
              <a:buNone/>
            </a:pPr>
            <a:endParaRPr lang="en-US" sz="1984">
              <a:latin typeface="Calibri" charset="0"/>
            </a:endParaRPr>
          </a:p>
        </p:txBody>
      </p:sp>
      <p:cxnSp>
        <p:nvCxnSpPr>
          <p:cNvPr id="35" name="Gerade Verbindung 34"/>
          <p:cNvCxnSpPr/>
          <p:nvPr/>
        </p:nvCxnSpPr>
        <p:spPr>
          <a:xfrm>
            <a:off x="8352979" y="866214"/>
            <a:ext cx="2004715" cy="1749"/>
          </a:xfrm>
          <a:prstGeom prst="line">
            <a:avLst/>
          </a:prstGeom>
          <a:ln>
            <a:solidFill>
              <a:srgbClr val="7421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6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hf hdr="0"/>
  <p:txStyles>
    <p:titleStyle>
      <a:lvl1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+mj-lt"/>
          <a:ea typeface="+mj-ea"/>
          <a:cs typeface="+mj-cs"/>
        </a:defRPr>
      </a:lvl1pPr>
      <a:lvl2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2pPr>
      <a:lvl3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3pPr>
      <a:lvl4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4pPr>
      <a:lvl5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5pPr>
      <a:lvl6pPr marL="503972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6pPr>
      <a:lvl7pPr marL="1007943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7pPr>
      <a:lvl8pPr marL="1511915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8pPr>
      <a:lvl9pPr marL="2015886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5478" indent="-395478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+mn-ea"/>
          <a:cs typeface="+mn-cs"/>
        </a:defRPr>
      </a:lvl1pPr>
      <a:lvl2pPr marL="857452" indent="-328981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2pPr>
      <a:lvl3pPr marL="131942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3pPr>
      <a:lvl4pPr marL="184789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4pPr>
      <a:lvl5pPr marL="2374617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5pPr>
      <a:lvl6pPr marL="2878588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6pPr>
      <a:lvl7pPr marL="3382560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7pPr>
      <a:lvl8pPr marL="3886531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8pPr>
      <a:lvl9pPr marL="4390503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559184"/>
            <a:ext cx="9622632" cy="53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8470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5"/>
          <a:stretch>
            <a:fillRect/>
          </a:stretch>
        </p:blipFill>
        <p:spPr bwMode="auto">
          <a:xfrm>
            <a:off x="3771834" y="349985"/>
            <a:ext cx="3118445" cy="3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70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762967"/>
            <a:ext cx="9622632" cy="6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9761" y="7006699"/>
            <a:ext cx="1603772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13831948-3383-1F49-96D0-9726A1BD537B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3533" y="7027698"/>
            <a:ext cx="623689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48222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72EB283B-A3CD-C44F-AD2F-C8DB3C175D4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590" y="7006699"/>
            <a:ext cx="7395171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1055191" eaLnBrk="0" hangingPunct="0">
              <a:spcBef>
                <a:spcPct val="20000"/>
              </a:spcBef>
              <a:buFont typeface="Arial" charset="0"/>
              <a:buNone/>
              <a:defRPr sz="1102">
                <a:solidFill>
                  <a:srgbClr val="393938"/>
                </a:solidFill>
              </a:defRPr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  <p:sp>
        <p:nvSpPr>
          <p:cNvPr id="584712" name="Line 41"/>
          <p:cNvSpPr>
            <a:spLocks noChangeShapeType="1"/>
          </p:cNvSpPr>
          <p:nvPr/>
        </p:nvSpPr>
        <p:spPr bwMode="auto">
          <a:xfrm>
            <a:off x="8520038" y="481230"/>
            <a:ext cx="0" cy="384983"/>
          </a:xfrm>
          <a:prstGeom prst="line">
            <a:avLst/>
          </a:prstGeom>
          <a:noFill/>
          <a:ln w="12700">
            <a:solidFill>
              <a:srgbClr val="74212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1543"/>
          </a:p>
        </p:txBody>
      </p:sp>
      <p:sp>
        <p:nvSpPr>
          <p:cNvPr id="584713" name="Rectangle 13"/>
          <p:cNvSpPr>
            <a:spLocks noChangeArrowheads="1"/>
          </p:cNvSpPr>
          <p:nvPr/>
        </p:nvSpPr>
        <p:spPr bwMode="auto">
          <a:xfrm rot="5400000">
            <a:off x="8362545" y="384167"/>
            <a:ext cx="314986" cy="334119"/>
          </a:xfrm>
          <a:prstGeom prst="rect">
            <a:avLst/>
          </a:prstGeom>
          <a:solidFill>
            <a:schemeClr val="bg1"/>
          </a:solidFill>
          <a:ln w="12700">
            <a:solidFill>
              <a:srgbClr val="742128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lIns="100791" tIns="50396" rIns="100791" bIns="50396" anchor="ctr"/>
          <a:lstStyle/>
          <a:p>
            <a:pPr>
              <a:buFontTx/>
              <a:buNone/>
            </a:pPr>
            <a:endParaRPr lang="en-US" sz="1984">
              <a:latin typeface="Calibri" charset="0"/>
            </a:endParaRPr>
          </a:p>
        </p:txBody>
      </p:sp>
      <p:sp>
        <p:nvSpPr>
          <p:cNvPr id="584714" name="Line 41"/>
          <p:cNvSpPr>
            <a:spLocks noChangeShapeType="1"/>
          </p:cNvSpPr>
          <p:nvPr/>
        </p:nvSpPr>
        <p:spPr bwMode="auto">
          <a:xfrm>
            <a:off x="8937688" y="472480"/>
            <a:ext cx="0" cy="384983"/>
          </a:xfrm>
          <a:prstGeom prst="line">
            <a:avLst/>
          </a:prstGeom>
          <a:noFill/>
          <a:ln w="12700">
            <a:solidFill>
              <a:srgbClr val="74212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1543"/>
          </a:p>
        </p:txBody>
      </p:sp>
      <p:sp>
        <p:nvSpPr>
          <p:cNvPr id="584715" name="Line 41"/>
          <p:cNvSpPr>
            <a:spLocks noChangeShapeType="1"/>
          </p:cNvSpPr>
          <p:nvPr/>
        </p:nvSpPr>
        <p:spPr bwMode="auto">
          <a:xfrm>
            <a:off x="9355336" y="472480"/>
            <a:ext cx="0" cy="384983"/>
          </a:xfrm>
          <a:prstGeom prst="line">
            <a:avLst/>
          </a:prstGeom>
          <a:noFill/>
          <a:ln w="12700">
            <a:solidFill>
              <a:srgbClr val="74212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1543"/>
          </a:p>
        </p:txBody>
      </p:sp>
      <p:sp>
        <p:nvSpPr>
          <p:cNvPr id="584716" name="Line 41"/>
          <p:cNvSpPr>
            <a:spLocks noChangeShapeType="1"/>
          </p:cNvSpPr>
          <p:nvPr/>
        </p:nvSpPr>
        <p:spPr bwMode="auto">
          <a:xfrm>
            <a:off x="9772986" y="472480"/>
            <a:ext cx="0" cy="384983"/>
          </a:xfrm>
          <a:prstGeom prst="line">
            <a:avLst/>
          </a:prstGeom>
          <a:noFill/>
          <a:ln w="12700">
            <a:solidFill>
              <a:srgbClr val="74212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1543"/>
          </a:p>
        </p:txBody>
      </p:sp>
      <p:sp>
        <p:nvSpPr>
          <p:cNvPr id="584717" name="Line 41"/>
          <p:cNvSpPr>
            <a:spLocks noChangeShapeType="1"/>
          </p:cNvSpPr>
          <p:nvPr/>
        </p:nvSpPr>
        <p:spPr bwMode="auto">
          <a:xfrm>
            <a:off x="10190634" y="472480"/>
            <a:ext cx="0" cy="384983"/>
          </a:xfrm>
          <a:prstGeom prst="line">
            <a:avLst/>
          </a:prstGeom>
          <a:noFill/>
          <a:ln w="12700">
            <a:solidFill>
              <a:srgbClr val="74212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1543"/>
          </a:p>
        </p:txBody>
      </p:sp>
      <p:sp>
        <p:nvSpPr>
          <p:cNvPr id="584718" name="Rectangle 13"/>
          <p:cNvSpPr>
            <a:spLocks noChangeArrowheads="1"/>
          </p:cNvSpPr>
          <p:nvPr/>
        </p:nvSpPr>
        <p:spPr bwMode="auto">
          <a:xfrm rot="5400000">
            <a:off x="10033141" y="384167"/>
            <a:ext cx="314986" cy="334119"/>
          </a:xfrm>
          <a:prstGeom prst="rect">
            <a:avLst/>
          </a:prstGeom>
          <a:solidFill>
            <a:srgbClr val="742128"/>
          </a:solidFill>
          <a:ln w="12700">
            <a:solidFill>
              <a:srgbClr val="742128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lIns="100791" tIns="50396" rIns="100791" bIns="50396" anchor="ctr"/>
          <a:lstStyle/>
          <a:p>
            <a:pPr>
              <a:buFontTx/>
              <a:buNone/>
            </a:pPr>
            <a:endParaRPr lang="en-US" sz="1984">
              <a:latin typeface="Calibri" charset="0"/>
            </a:endParaRPr>
          </a:p>
        </p:txBody>
      </p:sp>
      <p:sp>
        <p:nvSpPr>
          <p:cNvPr id="584719" name="Rectangle 13"/>
          <p:cNvSpPr>
            <a:spLocks noChangeArrowheads="1"/>
          </p:cNvSpPr>
          <p:nvPr/>
        </p:nvSpPr>
        <p:spPr bwMode="auto">
          <a:xfrm rot="5400000">
            <a:off x="9615493" y="384167"/>
            <a:ext cx="314986" cy="334119"/>
          </a:xfrm>
          <a:prstGeom prst="rect">
            <a:avLst/>
          </a:prstGeom>
          <a:solidFill>
            <a:schemeClr val="bg1"/>
          </a:solidFill>
          <a:ln w="12700">
            <a:solidFill>
              <a:srgbClr val="742128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lIns="100791" tIns="50396" rIns="100791" bIns="50396" anchor="ctr"/>
          <a:lstStyle/>
          <a:p>
            <a:pPr>
              <a:buFontTx/>
              <a:buNone/>
            </a:pPr>
            <a:endParaRPr lang="en-US" sz="1984">
              <a:latin typeface="Calibri" charset="0"/>
            </a:endParaRPr>
          </a:p>
        </p:txBody>
      </p:sp>
      <p:sp>
        <p:nvSpPr>
          <p:cNvPr id="584720" name="Rectangle 13"/>
          <p:cNvSpPr>
            <a:spLocks noChangeArrowheads="1"/>
          </p:cNvSpPr>
          <p:nvPr/>
        </p:nvSpPr>
        <p:spPr bwMode="auto">
          <a:xfrm rot="5400000">
            <a:off x="9197843" y="384167"/>
            <a:ext cx="314986" cy="334119"/>
          </a:xfrm>
          <a:prstGeom prst="rect">
            <a:avLst/>
          </a:prstGeom>
          <a:solidFill>
            <a:schemeClr val="bg1"/>
          </a:solidFill>
          <a:ln w="12700">
            <a:solidFill>
              <a:srgbClr val="742128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lIns="100791" tIns="50396" rIns="100791" bIns="50396" anchor="ctr"/>
          <a:lstStyle/>
          <a:p>
            <a:pPr>
              <a:buFontTx/>
              <a:buNone/>
            </a:pPr>
            <a:endParaRPr lang="en-US" sz="1984">
              <a:latin typeface="Calibri" charset="0"/>
            </a:endParaRPr>
          </a:p>
        </p:txBody>
      </p:sp>
      <p:sp>
        <p:nvSpPr>
          <p:cNvPr id="584721" name="Rectangle 13"/>
          <p:cNvSpPr>
            <a:spLocks noChangeArrowheads="1"/>
          </p:cNvSpPr>
          <p:nvPr/>
        </p:nvSpPr>
        <p:spPr bwMode="auto">
          <a:xfrm rot="5400000">
            <a:off x="8780195" y="384167"/>
            <a:ext cx="314986" cy="334119"/>
          </a:xfrm>
          <a:prstGeom prst="rect">
            <a:avLst/>
          </a:prstGeom>
          <a:solidFill>
            <a:schemeClr val="bg1"/>
          </a:solidFill>
          <a:ln w="12700">
            <a:solidFill>
              <a:srgbClr val="742128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lIns="100791" tIns="50396" rIns="100791" bIns="50396" anchor="ctr"/>
          <a:lstStyle/>
          <a:p>
            <a:pPr>
              <a:buFontTx/>
              <a:buNone/>
            </a:pPr>
            <a:endParaRPr lang="en-US" sz="1984">
              <a:latin typeface="Calibri" charset="0"/>
            </a:endParaRPr>
          </a:p>
        </p:txBody>
      </p:sp>
      <p:cxnSp>
        <p:nvCxnSpPr>
          <p:cNvPr id="35" name="Gerade Verbindung 34"/>
          <p:cNvCxnSpPr/>
          <p:nvPr/>
        </p:nvCxnSpPr>
        <p:spPr>
          <a:xfrm>
            <a:off x="8352979" y="866214"/>
            <a:ext cx="2004715" cy="1749"/>
          </a:xfrm>
          <a:prstGeom prst="line">
            <a:avLst/>
          </a:prstGeom>
          <a:ln>
            <a:solidFill>
              <a:srgbClr val="7421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92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hf hdr="0"/>
  <p:txStyles>
    <p:titleStyle>
      <a:lvl1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+mj-lt"/>
          <a:ea typeface="+mj-ea"/>
          <a:cs typeface="+mj-cs"/>
        </a:defRPr>
      </a:lvl1pPr>
      <a:lvl2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2pPr>
      <a:lvl3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3pPr>
      <a:lvl4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4pPr>
      <a:lvl5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5pPr>
      <a:lvl6pPr marL="503972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6pPr>
      <a:lvl7pPr marL="1007943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7pPr>
      <a:lvl8pPr marL="1511915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8pPr>
      <a:lvl9pPr marL="2015886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5478" indent="-395478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+mn-ea"/>
          <a:cs typeface="+mn-cs"/>
        </a:defRPr>
      </a:lvl1pPr>
      <a:lvl2pPr marL="857452" indent="-328981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2pPr>
      <a:lvl3pPr marL="131942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3pPr>
      <a:lvl4pPr marL="184789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4pPr>
      <a:lvl5pPr marL="2374617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5pPr>
      <a:lvl6pPr marL="2878588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6pPr>
      <a:lvl7pPr marL="3382560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7pPr>
      <a:lvl8pPr marL="3886531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8pPr>
      <a:lvl9pPr marL="4390503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559184"/>
            <a:ext cx="9622632" cy="53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49971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5"/>
          <a:stretch>
            <a:fillRect/>
          </a:stretch>
        </p:blipFill>
        <p:spPr bwMode="auto">
          <a:xfrm>
            <a:off x="3771834" y="349985"/>
            <a:ext cx="3118445" cy="3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97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762967"/>
            <a:ext cx="9622632" cy="6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9761" y="7006699"/>
            <a:ext cx="1603772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3CCB9400-8D38-0B4F-837F-873652C03CD6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3533" y="7027698"/>
            <a:ext cx="623689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48222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9805F0E2-97E7-B54E-9209-74EC04D7DD66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590" y="7006699"/>
            <a:ext cx="7395171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1055191" eaLnBrk="0" hangingPunct="0">
              <a:spcBef>
                <a:spcPct val="20000"/>
              </a:spcBef>
              <a:buFont typeface="Arial" charset="0"/>
              <a:buNone/>
              <a:defRPr sz="1102">
                <a:solidFill>
                  <a:srgbClr val="393938"/>
                </a:solidFill>
              </a:defRPr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  <p:grpSp>
        <p:nvGrpSpPr>
          <p:cNvPr id="499720" name="Gruppieren 6"/>
          <p:cNvGrpSpPr>
            <a:grpSpLocks/>
          </p:cNvGrpSpPr>
          <p:nvPr/>
        </p:nvGrpSpPr>
        <p:grpSpPr bwMode="auto">
          <a:xfrm>
            <a:off x="9897352" y="127745"/>
            <a:ext cx="668238" cy="629973"/>
            <a:chOff x="8358188" y="142875"/>
            <a:chExt cx="571500" cy="571500"/>
          </a:xfrm>
        </p:grpSpPr>
        <p:sp>
          <p:nvSpPr>
            <p:cNvPr id="499721" name="Rectangle 13"/>
            <p:cNvSpPr>
              <a:spLocks noChangeArrowheads="1"/>
            </p:cNvSpPr>
            <p:nvPr/>
          </p:nvSpPr>
          <p:spPr bwMode="auto">
            <a:xfrm rot="5400000">
              <a:off x="8643938" y="142875"/>
              <a:ext cx="285750" cy="285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499722" name="Rectangle 16"/>
            <p:cNvSpPr>
              <a:spLocks noChangeArrowheads="1"/>
            </p:cNvSpPr>
            <p:nvPr/>
          </p:nvSpPr>
          <p:spPr bwMode="auto">
            <a:xfrm>
              <a:off x="8358188" y="142875"/>
              <a:ext cx="571500" cy="571500"/>
            </a:xfrm>
            <a:prstGeom prst="rect">
              <a:avLst/>
            </a:prstGeom>
            <a:noFill/>
            <a:ln w="635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 i="1">
                <a:latin typeface="Calibri" charset="0"/>
              </a:endParaRPr>
            </a:p>
          </p:txBody>
        </p:sp>
        <p:sp>
          <p:nvSpPr>
            <p:cNvPr id="499723" name="Rectangle 13"/>
            <p:cNvSpPr>
              <a:spLocks noChangeArrowheads="1"/>
            </p:cNvSpPr>
            <p:nvPr/>
          </p:nvSpPr>
          <p:spPr bwMode="auto">
            <a:xfrm rot="5400000">
              <a:off x="8358188" y="142875"/>
              <a:ext cx="2857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499724" name="Rectangle 13"/>
            <p:cNvSpPr>
              <a:spLocks noChangeArrowheads="1"/>
            </p:cNvSpPr>
            <p:nvPr/>
          </p:nvSpPr>
          <p:spPr bwMode="auto">
            <a:xfrm rot="5400000">
              <a:off x="8358188" y="428625"/>
              <a:ext cx="2857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499725" name="Rectangle 13"/>
            <p:cNvSpPr>
              <a:spLocks noChangeArrowheads="1"/>
            </p:cNvSpPr>
            <p:nvPr/>
          </p:nvSpPr>
          <p:spPr bwMode="auto">
            <a:xfrm rot="5400000">
              <a:off x="8643938" y="428625"/>
              <a:ext cx="285750" cy="285750"/>
            </a:xfrm>
            <a:prstGeom prst="rect">
              <a:avLst/>
            </a:prstGeom>
            <a:solidFill>
              <a:srgbClr val="7421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463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/>
  <p:txStyles>
    <p:titleStyle>
      <a:lvl1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+mj-lt"/>
          <a:ea typeface="+mj-ea"/>
          <a:cs typeface="+mj-cs"/>
        </a:defRPr>
      </a:lvl1pPr>
      <a:lvl2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2pPr>
      <a:lvl3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3pPr>
      <a:lvl4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4pPr>
      <a:lvl5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5pPr>
      <a:lvl6pPr marL="503972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6pPr>
      <a:lvl7pPr marL="1007943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7pPr>
      <a:lvl8pPr marL="1511915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8pPr>
      <a:lvl9pPr marL="2015886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5478" indent="-395478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+mn-ea"/>
          <a:cs typeface="+mn-cs"/>
        </a:defRPr>
      </a:lvl1pPr>
      <a:lvl2pPr marL="857452" indent="-328981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2pPr>
      <a:lvl3pPr marL="131942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3pPr>
      <a:lvl4pPr marL="184789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4pPr>
      <a:lvl5pPr marL="2374617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5pPr>
      <a:lvl6pPr marL="2878588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6pPr>
      <a:lvl7pPr marL="3382560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7pPr>
      <a:lvl8pPr marL="3886531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8pPr>
      <a:lvl9pPr marL="4390503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559184"/>
            <a:ext cx="9622632" cy="53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00739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5"/>
          <a:stretch>
            <a:fillRect/>
          </a:stretch>
        </p:blipFill>
        <p:spPr bwMode="auto">
          <a:xfrm>
            <a:off x="3771834" y="349985"/>
            <a:ext cx="3118445" cy="3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074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762967"/>
            <a:ext cx="9622632" cy="6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9761" y="7006699"/>
            <a:ext cx="1603772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8B6D2084-8845-FD45-96C3-78301D5A7161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3533" y="7027698"/>
            <a:ext cx="623689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48222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143A3DAD-60DC-DC49-AF89-B30FFC3D5BD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590" y="7006699"/>
            <a:ext cx="7395171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1055191" eaLnBrk="0" hangingPunct="0">
              <a:spcBef>
                <a:spcPct val="20000"/>
              </a:spcBef>
              <a:buFont typeface="Arial" charset="0"/>
              <a:buNone/>
              <a:defRPr sz="1102">
                <a:solidFill>
                  <a:srgbClr val="393938"/>
                </a:solidFill>
              </a:defRPr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  <p:grpSp>
        <p:nvGrpSpPr>
          <p:cNvPr id="500744" name="Gruppieren 6"/>
          <p:cNvGrpSpPr>
            <a:grpSpLocks/>
          </p:cNvGrpSpPr>
          <p:nvPr/>
        </p:nvGrpSpPr>
        <p:grpSpPr bwMode="auto">
          <a:xfrm>
            <a:off x="9897352" y="127745"/>
            <a:ext cx="668238" cy="629973"/>
            <a:chOff x="8358188" y="142875"/>
            <a:chExt cx="571500" cy="571500"/>
          </a:xfrm>
        </p:grpSpPr>
        <p:sp>
          <p:nvSpPr>
            <p:cNvPr id="500745" name="Rectangle 13"/>
            <p:cNvSpPr>
              <a:spLocks noChangeArrowheads="1"/>
            </p:cNvSpPr>
            <p:nvPr/>
          </p:nvSpPr>
          <p:spPr bwMode="auto">
            <a:xfrm rot="5400000">
              <a:off x="8643938" y="142875"/>
              <a:ext cx="285750" cy="285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00746" name="Rectangle 16"/>
            <p:cNvSpPr>
              <a:spLocks noChangeArrowheads="1"/>
            </p:cNvSpPr>
            <p:nvPr/>
          </p:nvSpPr>
          <p:spPr bwMode="auto">
            <a:xfrm>
              <a:off x="8358188" y="142875"/>
              <a:ext cx="571500" cy="571500"/>
            </a:xfrm>
            <a:prstGeom prst="rect">
              <a:avLst/>
            </a:prstGeom>
            <a:noFill/>
            <a:ln w="6350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 i="1">
                <a:latin typeface="Calibri" charset="0"/>
              </a:endParaRPr>
            </a:p>
          </p:txBody>
        </p:sp>
        <p:sp>
          <p:nvSpPr>
            <p:cNvPr id="500747" name="Rectangle 13"/>
            <p:cNvSpPr>
              <a:spLocks noChangeArrowheads="1"/>
            </p:cNvSpPr>
            <p:nvPr/>
          </p:nvSpPr>
          <p:spPr bwMode="auto">
            <a:xfrm rot="5400000">
              <a:off x="8358188" y="142875"/>
              <a:ext cx="2857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00748" name="Rectangle 13"/>
            <p:cNvSpPr>
              <a:spLocks noChangeArrowheads="1"/>
            </p:cNvSpPr>
            <p:nvPr/>
          </p:nvSpPr>
          <p:spPr bwMode="auto">
            <a:xfrm rot="5400000">
              <a:off x="8358188" y="428625"/>
              <a:ext cx="285750" cy="285750"/>
            </a:xfrm>
            <a:prstGeom prst="rect">
              <a:avLst/>
            </a:prstGeom>
            <a:solidFill>
              <a:srgbClr val="7421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  <p:sp>
          <p:nvSpPr>
            <p:cNvPr id="500749" name="Rectangle 13"/>
            <p:cNvSpPr>
              <a:spLocks noChangeArrowheads="1"/>
            </p:cNvSpPr>
            <p:nvPr/>
          </p:nvSpPr>
          <p:spPr bwMode="auto">
            <a:xfrm rot="5400000">
              <a:off x="8643938" y="428625"/>
              <a:ext cx="2857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6" tIns="45718" rIns="91436" bIns="45718" anchor="ctr"/>
            <a:lstStyle/>
            <a:p>
              <a:pPr>
                <a:buFontTx/>
                <a:buNone/>
              </a:pPr>
              <a:endParaRPr lang="en-US" sz="1984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44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/>
  <p:txStyles>
    <p:titleStyle>
      <a:lvl1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+mj-lt"/>
          <a:ea typeface="+mj-ea"/>
          <a:cs typeface="+mj-cs"/>
        </a:defRPr>
      </a:lvl1pPr>
      <a:lvl2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2pPr>
      <a:lvl3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3pPr>
      <a:lvl4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4pPr>
      <a:lvl5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5pPr>
      <a:lvl6pPr marL="503972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6pPr>
      <a:lvl7pPr marL="1007943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7pPr>
      <a:lvl8pPr marL="1511915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8pPr>
      <a:lvl9pPr marL="2015886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5478" indent="-395478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+mn-ea"/>
          <a:cs typeface="+mn-cs"/>
        </a:defRPr>
      </a:lvl1pPr>
      <a:lvl2pPr marL="857452" indent="-328981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2pPr>
      <a:lvl3pPr marL="131942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3pPr>
      <a:lvl4pPr marL="184789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4pPr>
      <a:lvl5pPr marL="2374617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5pPr>
      <a:lvl6pPr marL="2878588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6pPr>
      <a:lvl7pPr marL="3382560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7pPr>
      <a:lvl8pPr marL="3886531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8pPr>
      <a:lvl9pPr marL="4390503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559184"/>
            <a:ext cx="9622632" cy="53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01763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5"/>
          <a:stretch>
            <a:fillRect/>
          </a:stretch>
        </p:blipFill>
        <p:spPr bwMode="auto">
          <a:xfrm>
            <a:off x="3771834" y="349985"/>
            <a:ext cx="3118445" cy="3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6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762967"/>
            <a:ext cx="9622632" cy="6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9761" y="7006699"/>
            <a:ext cx="1603772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48261555-89AA-CC4C-AE5F-2FC38B556B99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3533" y="7027698"/>
            <a:ext cx="623689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48222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48519A9F-0F6D-2642-9DE2-9CD2DB866B2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590" y="7006699"/>
            <a:ext cx="7395171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1055191" eaLnBrk="0" hangingPunct="0">
              <a:spcBef>
                <a:spcPct val="20000"/>
              </a:spcBef>
              <a:buFont typeface="Arial" charset="0"/>
              <a:buNone/>
              <a:defRPr sz="1102">
                <a:solidFill>
                  <a:srgbClr val="393938"/>
                </a:solidFill>
              </a:defRPr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  <p:sp>
        <p:nvSpPr>
          <p:cNvPr id="501769" name="Rectangle 46"/>
          <p:cNvSpPr>
            <a:spLocks noChangeArrowheads="1"/>
          </p:cNvSpPr>
          <p:nvPr/>
        </p:nvSpPr>
        <p:spPr bwMode="auto">
          <a:xfrm>
            <a:off x="9882502" y="139994"/>
            <a:ext cx="178197" cy="551227"/>
          </a:xfrm>
          <a:prstGeom prst="rect">
            <a:avLst/>
          </a:prstGeom>
          <a:noFill/>
          <a:ln w="3175">
            <a:solidFill>
              <a:srgbClr val="74212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FontTx/>
              <a:buNone/>
            </a:pPr>
            <a:endParaRPr lang="en-US" sz="1984" i="1">
              <a:latin typeface="Calibri" charset="0"/>
            </a:endParaRPr>
          </a:p>
        </p:txBody>
      </p:sp>
      <p:sp>
        <p:nvSpPr>
          <p:cNvPr id="501770" name="Rectangle 46"/>
          <p:cNvSpPr>
            <a:spLocks noChangeArrowheads="1"/>
          </p:cNvSpPr>
          <p:nvPr/>
        </p:nvSpPr>
        <p:spPr bwMode="auto">
          <a:xfrm>
            <a:off x="10060700" y="139994"/>
            <a:ext cx="322982" cy="551227"/>
          </a:xfrm>
          <a:prstGeom prst="rect">
            <a:avLst/>
          </a:prstGeom>
          <a:noFill/>
          <a:ln w="3175">
            <a:solidFill>
              <a:srgbClr val="74212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FontTx/>
              <a:buNone/>
            </a:pPr>
            <a:endParaRPr lang="en-US" sz="1984" i="1">
              <a:latin typeface="Calibri" charset="0"/>
            </a:endParaRPr>
          </a:p>
        </p:txBody>
      </p:sp>
      <p:sp>
        <p:nvSpPr>
          <p:cNvPr id="501771" name="Rectangle 46"/>
          <p:cNvSpPr>
            <a:spLocks noChangeArrowheads="1"/>
          </p:cNvSpPr>
          <p:nvPr/>
        </p:nvSpPr>
        <p:spPr bwMode="auto">
          <a:xfrm>
            <a:off x="10383681" y="139994"/>
            <a:ext cx="167060" cy="551227"/>
          </a:xfrm>
          <a:prstGeom prst="rect">
            <a:avLst/>
          </a:prstGeom>
          <a:noFill/>
          <a:ln w="3175">
            <a:solidFill>
              <a:srgbClr val="74212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FontTx/>
              <a:buNone/>
            </a:pPr>
            <a:endParaRPr lang="en-US" sz="1984" i="1">
              <a:latin typeface="Calibri" charset="0"/>
            </a:endParaRPr>
          </a:p>
        </p:txBody>
      </p:sp>
      <p:sp>
        <p:nvSpPr>
          <p:cNvPr id="501772" name="Rectangle 46"/>
          <p:cNvSpPr>
            <a:spLocks noChangeArrowheads="1"/>
          </p:cNvSpPr>
          <p:nvPr/>
        </p:nvSpPr>
        <p:spPr bwMode="auto">
          <a:xfrm>
            <a:off x="9882502" y="691222"/>
            <a:ext cx="668238" cy="157493"/>
          </a:xfrm>
          <a:prstGeom prst="rect">
            <a:avLst/>
          </a:prstGeom>
          <a:solidFill>
            <a:srgbClr val="742128"/>
          </a:solidFill>
          <a:ln w="3175">
            <a:solidFill>
              <a:srgbClr val="742128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FontTx/>
              <a:buNone/>
            </a:pPr>
            <a:endParaRPr lang="en-US" sz="1984" i="1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50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/>
  <p:txStyles>
    <p:titleStyle>
      <a:lvl1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+mj-lt"/>
          <a:ea typeface="+mj-ea"/>
          <a:cs typeface="+mj-cs"/>
        </a:defRPr>
      </a:lvl1pPr>
      <a:lvl2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2pPr>
      <a:lvl3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3pPr>
      <a:lvl4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4pPr>
      <a:lvl5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5pPr>
      <a:lvl6pPr marL="503972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6pPr>
      <a:lvl7pPr marL="1007943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7pPr>
      <a:lvl8pPr marL="1511915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8pPr>
      <a:lvl9pPr marL="2015886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5478" indent="-395478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+mn-ea"/>
          <a:cs typeface="+mn-cs"/>
        </a:defRPr>
      </a:lvl1pPr>
      <a:lvl2pPr marL="857452" indent="-328981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2pPr>
      <a:lvl3pPr marL="131942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3pPr>
      <a:lvl4pPr marL="184789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4pPr>
      <a:lvl5pPr marL="2374617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5pPr>
      <a:lvl6pPr marL="2878588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6pPr>
      <a:lvl7pPr marL="3382560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7pPr>
      <a:lvl8pPr marL="3886531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8pPr>
      <a:lvl9pPr marL="4390503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559184"/>
            <a:ext cx="9622632" cy="53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0278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5"/>
          <a:stretch>
            <a:fillRect/>
          </a:stretch>
        </p:blipFill>
        <p:spPr bwMode="auto">
          <a:xfrm>
            <a:off x="3771834" y="349985"/>
            <a:ext cx="3118445" cy="3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7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762967"/>
            <a:ext cx="9622632" cy="6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9761" y="7006699"/>
            <a:ext cx="1603772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717F74ED-CC8D-834D-B631-F310342FE8F3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3533" y="7027698"/>
            <a:ext cx="623689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48222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9A505F45-7E8F-7349-AB11-5CA5807B140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590" y="7006699"/>
            <a:ext cx="7395171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1055191" eaLnBrk="0" hangingPunct="0">
              <a:spcBef>
                <a:spcPct val="20000"/>
              </a:spcBef>
              <a:buFont typeface="Arial" charset="0"/>
              <a:buNone/>
              <a:defRPr sz="1102">
                <a:solidFill>
                  <a:srgbClr val="393938"/>
                </a:solidFill>
              </a:defRPr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  <p:grpSp>
        <p:nvGrpSpPr>
          <p:cNvPr id="502792" name="Gruppieren 5"/>
          <p:cNvGrpSpPr>
            <a:grpSpLocks/>
          </p:cNvGrpSpPr>
          <p:nvPr/>
        </p:nvGrpSpPr>
        <p:grpSpPr bwMode="auto">
          <a:xfrm>
            <a:off x="9878790" y="146994"/>
            <a:ext cx="670095" cy="708720"/>
            <a:chOff x="8358188" y="142875"/>
            <a:chExt cx="573087" cy="642938"/>
          </a:xfrm>
        </p:grpSpPr>
        <p:sp>
          <p:nvSpPr>
            <p:cNvPr id="502793" name="Rectangle 46"/>
            <p:cNvSpPr>
              <a:spLocks noChangeArrowheads="1"/>
            </p:cNvSpPr>
            <p:nvPr/>
          </p:nvSpPr>
          <p:spPr bwMode="auto">
            <a:xfrm>
              <a:off x="8358188" y="142875"/>
              <a:ext cx="152400" cy="500063"/>
            </a:xfrm>
            <a:prstGeom prst="rect">
              <a:avLst/>
            </a:prstGeom>
            <a:solidFill>
              <a:srgbClr val="742128"/>
            </a:solidFill>
            <a:ln w="3175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FontTx/>
                <a:buNone/>
              </a:pPr>
              <a:endParaRPr lang="en-US" sz="1984" i="1">
                <a:latin typeface="Calibri" charset="0"/>
              </a:endParaRPr>
            </a:p>
          </p:txBody>
        </p:sp>
        <p:sp>
          <p:nvSpPr>
            <p:cNvPr id="502794" name="Rectangle 46"/>
            <p:cNvSpPr>
              <a:spLocks noChangeArrowheads="1"/>
            </p:cNvSpPr>
            <p:nvPr/>
          </p:nvSpPr>
          <p:spPr bwMode="auto">
            <a:xfrm>
              <a:off x="8510588" y="142875"/>
              <a:ext cx="276225" cy="500063"/>
            </a:xfrm>
            <a:prstGeom prst="rect">
              <a:avLst/>
            </a:prstGeom>
            <a:noFill/>
            <a:ln w="3175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endParaRPr lang="en-US" sz="1984" i="1">
                <a:latin typeface="Calibri" charset="0"/>
              </a:endParaRPr>
            </a:p>
          </p:txBody>
        </p:sp>
        <p:sp>
          <p:nvSpPr>
            <p:cNvPr id="502795" name="Rectangle 46"/>
            <p:cNvSpPr>
              <a:spLocks noChangeArrowheads="1"/>
            </p:cNvSpPr>
            <p:nvPr/>
          </p:nvSpPr>
          <p:spPr bwMode="auto">
            <a:xfrm>
              <a:off x="8786813" y="142875"/>
              <a:ext cx="144462" cy="500063"/>
            </a:xfrm>
            <a:prstGeom prst="rect">
              <a:avLst/>
            </a:prstGeom>
            <a:noFill/>
            <a:ln w="3175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endParaRPr lang="en-US" sz="1984" i="1">
                <a:latin typeface="Calibri" charset="0"/>
              </a:endParaRPr>
            </a:p>
          </p:txBody>
        </p:sp>
        <p:sp>
          <p:nvSpPr>
            <p:cNvPr id="502796" name="Rectangle 46"/>
            <p:cNvSpPr>
              <a:spLocks noChangeArrowheads="1"/>
            </p:cNvSpPr>
            <p:nvPr/>
          </p:nvSpPr>
          <p:spPr bwMode="auto">
            <a:xfrm>
              <a:off x="8358188" y="642938"/>
              <a:ext cx="571500" cy="14287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FontTx/>
                <a:buNone/>
              </a:pPr>
              <a:endParaRPr lang="en-US" sz="1984" i="1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42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/>
  <p:txStyles>
    <p:titleStyle>
      <a:lvl1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+mj-lt"/>
          <a:ea typeface="+mj-ea"/>
          <a:cs typeface="+mj-cs"/>
        </a:defRPr>
      </a:lvl1pPr>
      <a:lvl2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2pPr>
      <a:lvl3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3pPr>
      <a:lvl4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4pPr>
      <a:lvl5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5pPr>
      <a:lvl6pPr marL="503972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6pPr>
      <a:lvl7pPr marL="1007943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7pPr>
      <a:lvl8pPr marL="1511915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8pPr>
      <a:lvl9pPr marL="2015886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5478" indent="-395478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+mn-ea"/>
          <a:cs typeface="+mn-cs"/>
        </a:defRPr>
      </a:lvl1pPr>
      <a:lvl2pPr marL="857452" indent="-328981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2pPr>
      <a:lvl3pPr marL="131942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3pPr>
      <a:lvl4pPr marL="184789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4pPr>
      <a:lvl5pPr marL="2374617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5pPr>
      <a:lvl6pPr marL="2878588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6pPr>
      <a:lvl7pPr marL="3382560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7pPr>
      <a:lvl8pPr marL="3886531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8pPr>
      <a:lvl9pPr marL="4390503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559184"/>
            <a:ext cx="9622632" cy="53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0381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5"/>
          <a:stretch>
            <a:fillRect/>
          </a:stretch>
        </p:blipFill>
        <p:spPr bwMode="auto">
          <a:xfrm>
            <a:off x="3771834" y="349985"/>
            <a:ext cx="3118445" cy="3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38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762967"/>
            <a:ext cx="9622632" cy="6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9761" y="7006699"/>
            <a:ext cx="1603772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9088E87C-9C81-DE47-A8F5-6666A1CC2039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3533" y="7027698"/>
            <a:ext cx="623689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48222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F5F90D66-8DC0-2344-9814-CD71815966F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590" y="7006699"/>
            <a:ext cx="7395171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1055191" eaLnBrk="0" hangingPunct="0">
              <a:spcBef>
                <a:spcPct val="20000"/>
              </a:spcBef>
              <a:buFont typeface="Arial" charset="0"/>
              <a:buNone/>
              <a:defRPr sz="1102">
                <a:solidFill>
                  <a:srgbClr val="393938"/>
                </a:solidFill>
              </a:defRPr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  <p:grpSp>
        <p:nvGrpSpPr>
          <p:cNvPr id="503816" name="Gruppieren 5"/>
          <p:cNvGrpSpPr>
            <a:grpSpLocks/>
          </p:cNvGrpSpPr>
          <p:nvPr/>
        </p:nvGrpSpPr>
        <p:grpSpPr bwMode="auto">
          <a:xfrm>
            <a:off x="9878790" y="146994"/>
            <a:ext cx="670095" cy="708720"/>
            <a:chOff x="8358188" y="142875"/>
            <a:chExt cx="573087" cy="642938"/>
          </a:xfrm>
        </p:grpSpPr>
        <p:sp>
          <p:nvSpPr>
            <p:cNvPr id="503817" name="Rectangle 46"/>
            <p:cNvSpPr>
              <a:spLocks noChangeArrowheads="1"/>
            </p:cNvSpPr>
            <p:nvPr/>
          </p:nvSpPr>
          <p:spPr bwMode="auto">
            <a:xfrm>
              <a:off x="8358188" y="142875"/>
              <a:ext cx="152400" cy="500063"/>
            </a:xfrm>
            <a:prstGeom prst="rect">
              <a:avLst/>
            </a:prstGeom>
            <a:noFill/>
            <a:ln w="3175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endParaRPr lang="en-US" sz="1984" i="1">
                <a:latin typeface="Calibri" charset="0"/>
              </a:endParaRPr>
            </a:p>
          </p:txBody>
        </p:sp>
        <p:sp>
          <p:nvSpPr>
            <p:cNvPr id="503818" name="Rectangle 46"/>
            <p:cNvSpPr>
              <a:spLocks noChangeArrowheads="1"/>
            </p:cNvSpPr>
            <p:nvPr/>
          </p:nvSpPr>
          <p:spPr bwMode="auto">
            <a:xfrm>
              <a:off x="8510588" y="142875"/>
              <a:ext cx="276225" cy="500063"/>
            </a:xfrm>
            <a:prstGeom prst="rect">
              <a:avLst/>
            </a:prstGeom>
            <a:solidFill>
              <a:srgbClr val="742128"/>
            </a:solidFill>
            <a:ln w="3175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FontTx/>
                <a:buNone/>
              </a:pPr>
              <a:endParaRPr lang="en-US" sz="1984" i="1">
                <a:latin typeface="Calibri" charset="0"/>
              </a:endParaRPr>
            </a:p>
          </p:txBody>
        </p:sp>
        <p:sp>
          <p:nvSpPr>
            <p:cNvPr id="503819" name="Rectangle 46"/>
            <p:cNvSpPr>
              <a:spLocks noChangeArrowheads="1"/>
            </p:cNvSpPr>
            <p:nvPr/>
          </p:nvSpPr>
          <p:spPr bwMode="auto">
            <a:xfrm>
              <a:off x="8786813" y="142875"/>
              <a:ext cx="144462" cy="500063"/>
            </a:xfrm>
            <a:prstGeom prst="rect">
              <a:avLst/>
            </a:prstGeom>
            <a:noFill/>
            <a:ln w="3175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endParaRPr lang="en-US" sz="1984" i="1">
                <a:latin typeface="Calibri" charset="0"/>
              </a:endParaRPr>
            </a:p>
          </p:txBody>
        </p:sp>
        <p:sp>
          <p:nvSpPr>
            <p:cNvPr id="503820" name="Rectangle 46"/>
            <p:cNvSpPr>
              <a:spLocks noChangeArrowheads="1"/>
            </p:cNvSpPr>
            <p:nvPr/>
          </p:nvSpPr>
          <p:spPr bwMode="auto">
            <a:xfrm>
              <a:off x="8358188" y="642938"/>
              <a:ext cx="571500" cy="14287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742128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FontTx/>
                <a:buNone/>
              </a:pPr>
              <a:endParaRPr lang="en-US" sz="1984" i="1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52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hdr="0"/>
  <p:txStyles>
    <p:titleStyle>
      <a:lvl1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+mj-lt"/>
          <a:ea typeface="+mj-ea"/>
          <a:cs typeface="+mj-cs"/>
        </a:defRPr>
      </a:lvl1pPr>
      <a:lvl2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2pPr>
      <a:lvl3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3pPr>
      <a:lvl4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4pPr>
      <a:lvl5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5pPr>
      <a:lvl6pPr marL="503972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6pPr>
      <a:lvl7pPr marL="1007943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7pPr>
      <a:lvl8pPr marL="1511915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8pPr>
      <a:lvl9pPr marL="2015886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5478" indent="-395478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+mn-ea"/>
          <a:cs typeface="+mn-cs"/>
        </a:defRPr>
      </a:lvl1pPr>
      <a:lvl2pPr marL="857452" indent="-328981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2pPr>
      <a:lvl3pPr marL="131942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3pPr>
      <a:lvl4pPr marL="184789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4pPr>
      <a:lvl5pPr marL="2374617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5pPr>
      <a:lvl6pPr marL="2878588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6pPr>
      <a:lvl7pPr marL="3382560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7pPr>
      <a:lvl8pPr marL="3886531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8pPr>
      <a:lvl9pPr marL="4390503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559184"/>
            <a:ext cx="9622632" cy="53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0483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5"/>
          <a:stretch>
            <a:fillRect/>
          </a:stretch>
        </p:blipFill>
        <p:spPr bwMode="auto">
          <a:xfrm>
            <a:off x="3771834" y="349985"/>
            <a:ext cx="3118445" cy="3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483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762967"/>
            <a:ext cx="9622632" cy="6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9761" y="7006699"/>
            <a:ext cx="1603772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F09AA9AF-5B39-CE4B-92FC-EA5C6B6C68DC}" type="datetime1">
              <a:rPr lang="de-DE"/>
              <a:pPr/>
              <a:t>18.01.21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3533" y="7027698"/>
            <a:ext cx="623689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48222" numCol="1" anchor="ctr" anchorCtr="0" compatLnSpc="1">
            <a:prstTxWarp prst="textNoShape">
              <a:avLst/>
            </a:prstTxWarp>
          </a:bodyPr>
          <a:lstStyle>
            <a:lvl1pPr algn="r" defTabSz="1055191">
              <a:buFontTx/>
              <a:buNone/>
              <a:defRPr sz="1102">
                <a:solidFill>
                  <a:srgbClr val="393938"/>
                </a:solidFill>
              </a:defRPr>
            </a:lvl1pPr>
          </a:lstStyle>
          <a:p>
            <a:fld id="{088CAA01-BB6C-4A44-A5BA-AB3C3D0C3B3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590" y="7006699"/>
            <a:ext cx="7395171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1055191" eaLnBrk="0" hangingPunct="0">
              <a:spcBef>
                <a:spcPct val="20000"/>
              </a:spcBef>
              <a:buFont typeface="Arial" charset="0"/>
              <a:buNone/>
              <a:defRPr sz="1102">
                <a:solidFill>
                  <a:srgbClr val="393938"/>
                </a:solidFill>
              </a:defRPr>
            </a:lvl1pPr>
          </a:lstStyle>
          <a:p>
            <a:r>
              <a:rPr lang="de-DE"/>
              <a:t>Zeile für Zusatzinformationen (über Kopf- und Fußzeile editierbar)</a:t>
            </a:r>
          </a:p>
        </p:txBody>
      </p:sp>
      <p:sp>
        <p:nvSpPr>
          <p:cNvPr id="504841" name="Rectangle 46"/>
          <p:cNvSpPr>
            <a:spLocks noChangeArrowheads="1"/>
          </p:cNvSpPr>
          <p:nvPr/>
        </p:nvSpPr>
        <p:spPr bwMode="auto">
          <a:xfrm>
            <a:off x="9876934" y="145244"/>
            <a:ext cx="178197" cy="551226"/>
          </a:xfrm>
          <a:prstGeom prst="rect">
            <a:avLst/>
          </a:prstGeom>
          <a:noFill/>
          <a:ln w="3175">
            <a:solidFill>
              <a:srgbClr val="74212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FontTx/>
              <a:buNone/>
            </a:pPr>
            <a:endParaRPr lang="en-US" sz="1984" i="1">
              <a:latin typeface="Calibri" charset="0"/>
            </a:endParaRPr>
          </a:p>
        </p:txBody>
      </p:sp>
      <p:sp>
        <p:nvSpPr>
          <p:cNvPr id="504842" name="Rectangle 46"/>
          <p:cNvSpPr>
            <a:spLocks noChangeArrowheads="1"/>
          </p:cNvSpPr>
          <p:nvPr/>
        </p:nvSpPr>
        <p:spPr bwMode="auto">
          <a:xfrm>
            <a:off x="10055131" y="145244"/>
            <a:ext cx="322982" cy="551226"/>
          </a:xfrm>
          <a:prstGeom prst="rect">
            <a:avLst/>
          </a:prstGeom>
          <a:noFill/>
          <a:ln w="3175">
            <a:solidFill>
              <a:srgbClr val="74212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FontTx/>
              <a:buNone/>
            </a:pPr>
            <a:endParaRPr lang="en-US" sz="1984" i="1">
              <a:latin typeface="Calibri" charset="0"/>
            </a:endParaRPr>
          </a:p>
        </p:txBody>
      </p:sp>
      <p:sp>
        <p:nvSpPr>
          <p:cNvPr id="504843" name="Rectangle 46"/>
          <p:cNvSpPr>
            <a:spLocks noChangeArrowheads="1"/>
          </p:cNvSpPr>
          <p:nvPr/>
        </p:nvSpPr>
        <p:spPr bwMode="auto">
          <a:xfrm>
            <a:off x="10378113" y="145244"/>
            <a:ext cx="167060" cy="551226"/>
          </a:xfrm>
          <a:prstGeom prst="rect">
            <a:avLst/>
          </a:prstGeom>
          <a:solidFill>
            <a:srgbClr val="742128"/>
          </a:solidFill>
          <a:ln w="3175">
            <a:solidFill>
              <a:srgbClr val="742128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FontTx/>
              <a:buNone/>
            </a:pPr>
            <a:endParaRPr lang="en-US" sz="1984" i="1">
              <a:latin typeface="Calibri" charset="0"/>
            </a:endParaRPr>
          </a:p>
        </p:txBody>
      </p:sp>
      <p:sp>
        <p:nvSpPr>
          <p:cNvPr id="504844" name="Rectangle 46"/>
          <p:cNvSpPr>
            <a:spLocks noChangeArrowheads="1"/>
          </p:cNvSpPr>
          <p:nvPr/>
        </p:nvSpPr>
        <p:spPr bwMode="auto">
          <a:xfrm>
            <a:off x="9876934" y="696471"/>
            <a:ext cx="668238" cy="157493"/>
          </a:xfrm>
          <a:prstGeom prst="rect">
            <a:avLst/>
          </a:prstGeom>
          <a:solidFill>
            <a:schemeClr val="bg1"/>
          </a:solidFill>
          <a:ln w="3175">
            <a:solidFill>
              <a:srgbClr val="742128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FontTx/>
              <a:buNone/>
            </a:pPr>
            <a:endParaRPr lang="en-US" sz="1984" i="1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70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hdr="0"/>
  <p:txStyles>
    <p:titleStyle>
      <a:lvl1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+mj-lt"/>
          <a:ea typeface="+mj-ea"/>
          <a:cs typeface="+mj-cs"/>
        </a:defRPr>
      </a:lvl1pPr>
      <a:lvl2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2pPr>
      <a:lvl3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3pPr>
      <a:lvl4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4pPr>
      <a:lvl5pPr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5pPr>
      <a:lvl6pPr marL="503972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6pPr>
      <a:lvl7pPr marL="1007943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7pPr>
      <a:lvl8pPr marL="1511915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8pPr>
      <a:lvl9pPr marL="2015886" algn="l" defTabSz="1055191" rtl="0" eaLnBrk="1" fontAlgn="base" hangingPunct="1">
        <a:spcBef>
          <a:spcPct val="0"/>
        </a:spcBef>
        <a:spcAft>
          <a:spcPct val="0"/>
        </a:spcAft>
        <a:defRPr sz="2425" b="1">
          <a:solidFill>
            <a:srgbClr val="393938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95478" indent="-395478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+mn-ea"/>
          <a:cs typeface="+mn-cs"/>
        </a:defRPr>
      </a:lvl1pPr>
      <a:lvl2pPr marL="857452" indent="-328981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2pPr>
      <a:lvl3pPr marL="131942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3pPr>
      <a:lvl4pPr marL="1847896" indent="-264236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4pPr>
      <a:lvl5pPr marL="2374617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5pPr>
      <a:lvl6pPr marL="2878588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6pPr>
      <a:lvl7pPr marL="3382560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7pPr>
      <a:lvl8pPr marL="3886531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8pPr>
      <a:lvl9pPr marL="4390503" indent="-262485" algn="l" defTabSz="1055191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764">
          <a:solidFill>
            <a:srgbClr val="393938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1933575"/>
            <a:ext cx="10691813" cy="5626099"/>
          </a:xfrm>
          <a:prstGeom prst="rect">
            <a:avLst/>
          </a:prstGeom>
          <a:solidFill>
            <a:srgbClr val="882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8177213" y="1852612"/>
            <a:ext cx="1842514" cy="90488"/>
          </a:xfrm>
          <a:prstGeom prst="rect">
            <a:avLst/>
          </a:prstGeom>
          <a:solidFill>
            <a:srgbClr val="7B0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167688" y="6207125"/>
            <a:ext cx="1842514" cy="135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439" y="6519298"/>
            <a:ext cx="1411012" cy="49142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52702" y="470867"/>
            <a:ext cx="5309146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600"/>
              </a:lnSpc>
              <a:buNone/>
            </a:pPr>
            <a:r>
              <a:rPr lang="de-DE" sz="3600" b="1" cap="all" dirty="0">
                <a:latin typeface="Arial" panose="020B0604020202020204" pitchFamily="34" charset="0"/>
                <a:cs typeface="Arial" panose="020B0604020202020204" pitchFamily="34" charset="0"/>
              </a:rPr>
              <a:t>Jahresplanung 2021</a:t>
            </a:r>
            <a:endParaRPr lang="de-DE" sz="36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81277" y="2272172"/>
            <a:ext cx="6481523" cy="2361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de-DE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Medien- und Informationszentrum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76527" y="6705149"/>
            <a:ext cx="5212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MIZ</a:t>
            </a:r>
            <a:endParaRPr lang="de-D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7" y="6764935"/>
            <a:ext cx="144000" cy="13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93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F3FE3C-DD0D-D441-9936-D22E59556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MIZ: IT-Infrastruktur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E9B546-4920-7E45-8D40-D865761FA0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de-DE" dirty="0"/>
              <a:t>Weiterführung der Ausstattung der 80 Seminarräume mit Technologien für die Hybride Lehre (-&gt; ganzjährig)</a:t>
            </a:r>
          </a:p>
          <a:p>
            <a:pPr marL="342900" indent="-342900">
              <a:buFontTx/>
              <a:buChar char="-"/>
            </a:pPr>
            <a:r>
              <a:rPr lang="de-DE" dirty="0"/>
              <a:t>Beginn der Ausstattung von ca. 18 Besprechungsräumen mit Videokonferenztechnologien    (-&gt; ganzjährig)</a:t>
            </a:r>
          </a:p>
          <a:p>
            <a:pPr marL="342900" indent="-342900">
              <a:buFontTx/>
              <a:buChar char="-"/>
            </a:pPr>
            <a:r>
              <a:rPr lang="de-DE" dirty="0"/>
              <a:t>Aufbau eines Servers für ein Dokument Managementsystem (-&gt; ab 4. Q.)</a:t>
            </a:r>
          </a:p>
          <a:p>
            <a:pPr marL="342900" indent="-342900">
              <a:buFontTx/>
              <a:buChar char="-"/>
            </a:pPr>
            <a:r>
              <a:rPr lang="de-DE" dirty="0"/>
              <a:t>Weiterentwicklung der Abteilung „Softwareentwicklung“ (-&gt; ganzjährig)</a:t>
            </a:r>
          </a:p>
          <a:p>
            <a:pPr marL="342900" indent="-342900">
              <a:buFontTx/>
              <a:buChar char="-"/>
            </a:pPr>
            <a:r>
              <a:rPr lang="de-DE" dirty="0"/>
              <a:t>Erstellung eines Konzepts für die Migration des Mailservers auf eine neue Plattform (-&gt; 3.Q)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E8D11F-4CCD-2743-A30A-2543369AC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4DC1-7D02-4994-BD54-74988B047B41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E444B9-0BCD-D34F-8EE3-F769B918A5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| MIZ - Jahresplanung 2021</a:t>
            </a:r>
          </a:p>
        </p:txBody>
      </p:sp>
    </p:spTree>
    <p:extLst>
      <p:ext uri="{BB962C8B-B14F-4D97-AF65-F5344CB8AC3E}">
        <p14:creationId xmlns:p14="http://schemas.microsoft.com/office/powerpoint/2010/main" val="3556853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45A00-C697-6945-99EB-972679462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MIZ:Medienmanagement</a:t>
            </a:r>
            <a:r>
              <a:rPr lang="de-DE" dirty="0"/>
              <a:t> / E-Science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F2A94A-43DE-E54A-99A1-634F32F1F5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865" y="1537342"/>
            <a:ext cx="9578082" cy="4678326"/>
          </a:xfrm>
        </p:spPr>
        <p:txBody>
          <a:bodyPr>
            <a:normAutofit/>
          </a:bodyPr>
          <a:lstStyle/>
          <a:p>
            <a:r>
              <a:rPr lang="de-DE" dirty="0"/>
              <a:t>Starke Verlagerung von „traditionellen“ Bibliotheksstellen in moderne Bereiche in den letzten Jahren, auch im Sinne der Entwicklung von sogenannten hybriden (digital und </a:t>
            </a:r>
            <a:r>
              <a:rPr lang="de-DE" dirty="0" err="1"/>
              <a:t>print</a:t>
            </a:r>
            <a:r>
              <a:rPr lang="de-DE" dirty="0"/>
              <a:t>)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Weiterentwicklung in Richtung Digitale Bibliothek: Ausweitung des Erwerbs und der Erschließung von digitalen Medien in Abhängigkeit von den verfügbaren Ressourcen -&gt; ganzjährig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Ausbau der Serviceleistungen im Bereich Forschungsdatenmanagement -&gt; ab 3.Q</a:t>
            </a:r>
          </a:p>
          <a:p>
            <a:pPr marL="1200352" lvl="1" indent="-342900">
              <a:buFont typeface="Arial" panose="020B0604020202020204" pitchFamily="34" charset="0"/>
              <a:buChar char="•"/>
            </a:pPr>
            <a:r>
              <a:rPr lang="de-DE" dirty="0"/>
              <a:t>Intensivierung der Beratung &amp; Betreuung von der Antragsstellung bis zur Datenpublikation (Bereitstellung von Vorlagen für Einwilligungserklärungen, Datenmanagementplänen und Textbausteinen für Förderanträge) -&gt; ganzjährig</a:t>
            </a:r>
          </a:p>
          <a:p>
            <a:pPr marL="1200352" lvl="1" indent="-342900">
              <a:buFont typeface="Arial" panose="020B0604020202020204" pitchFamily="34" charset="0"/>
              <a:buChar char="•"/>
            </a:pPr>
            <a:r>
              <a:rPr lang="de-DE" dirty="0"/>
              <a:t>Ausbau der Informationsveranstaltungen und Schulungen</a:t>
            </a:r>
          </a:p>
          <a:p>
            <a:pPr marL="1200352" lvl="1" indent="-342900">
              <a:buFont typeface="Arial" panose="020B0604020202020204" pitchFamily="34" charset="0"/>
              <a:buChar char="•"/>
            </a:pPr>
            <a:r>
              <a:rPr lang="de-DE" dirty="0"/>
              <a:t>Einbindung prozessunterstützender Tools (Datenmanagementplan-Tool)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Start des Produktivbetriebs des Forschungsdaten-Repositoriums und Forschungsdaten-Archivsystems -&gt; ab 3.Q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E3CE06-F6FA-9A43-AA14-B46A68481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4DC1-7D02-4994-BD54-74988B047B41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788FA2-4982-8544-97CC-3A1C559E4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| MIZ - Jahresplanung 2021</a:t>
            </a:r>
          </a:p>
        </p:txBody>
      </p:sp>
    </p:spTree>
    <p:extLst>
      <p:ext uri="{BB962C8B-B14F-4D97-AF65-F5344CB8AC3E}">
        <p14:creationId xmlns:p14="http://schemas.microsoft.com/office/powerpoint/2010/main" val="2349906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45A00-C697-6945-99EB-972679462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MIZ:Medienmanagement</a:t>
            </a:r>
            <a:r>
              <a:rPr lang="de-DE" dirty="0"/>
              <a:t> / E-Science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F2A94A-43DE-E54A-99A1-634F32F1F5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865" y="1537342"/>
            <a:ext cx="9578082" cy="467832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760" dirty="0"/>
              <a:t>Ausbau der Services im Bereich Open-Access -&gt; ab 2.Q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760" dirty="0"/>
              <a:t>Beratung, Workshops und Informationsveranstaltungen zu rechtlichen, technischen und inhaltlichen Fragestellungen im Bereich Publikationen / Open Access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760" dirty="0"/>
              <a:t>Verhandlung und Abschluss von Open-Access-Verträgen -&gt; laufend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760" dirty="0"/>
              <a:t>Implementation eines Verfahrens zur Verwaltung des Publikationsfonds der </a:t>
            </a:r>
            <a:r>
              <a:rPr lang="de-DE" sz="1760" dirty="0" err="1"/>
              <a:t>Leuphana</a:t>
            </a:r>
            <a:r>
              <a:rPr lang="de-DE" sz="1760" dirty="0"/>
              <a:t> sowie der Mittel aus dem </a:t>
            </a:r>
            <a:r>
              <a:rPr lang="de-DE" sz="1760" dirty="0" err="1"/>
              <a:t>nieders</a:t>
            </a:r>
            <a:r>
              <a:rPr lang="de-DE" sz="1760" dirty="0"/>
              <a:t>. Publikationsfonds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760" dirty="0"/>
              <a:t>Inbetriebnahme eines Repositoriums für Open-Access-Publikationen aus der </a:t>
            </a:r>
            <a:r>
              <a:rPr lang="de-DE" sz="1760" dirty="0" err="1"/>
              <a:t>Leuphana</a:t>
            </a:r>
            <a:r>
              <a:rPr lang="de-DE" sz="1760" dirty="0"/>
              <a:t> -&gt; ab 3.Q</a:t>
            </a:r>
            <a:endParaRPr lang="de-D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760" dirty="0"/>
              <a:t>Weiterhin hoher zusätzlicher interner Koordinierungsaufwand im Zusammenhang mit der Corona-Krise -&gt; ganzjährig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E3CE06-F6FA-9A43-AA14-B46A68481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4DC1-7D02-4994-BD54-74988B047B41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788FA2-4982-8544-97CC-3A1C559E4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| MIZ - Jahresplanung 2021</a:t>
            </a:r>
          </a:p>
        </p:txBody>
      </p:sp>
    </p:spTree>
    <p:extLst>
      <p:ext uri="{BB962C8B-B14F-4D97-AF65-F5344CB8AC3E}">
        <p14:creationId xmlns:p14="http://schemas.microsoft.com/office/powerpoint/2010/main" val="2739678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BCEC6-FE2B-9043-8398-2234DCFD6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MIZ:Informationsdienste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987600-48AE-F543-B823-8390F605C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866" y="1289154"/>
            <a:ext cx="9578082" cy="5303032"/>
          </a:xfrm>
        </p:spPr>
        <p:txBody>
          <a:bodyPr/>
          <a:lstStyle/>
          <a:p>
            <a:r>
              <a:rPr lang="de-DE" dirty="0"/>
              <a:t>Die Jahresplanung für die Abteilung „Informationsdienste“ ist von den Entwicklungen im Zusammenhang mit der Corona-Krise besonders beeinflusst. Die Zeitabschätzungen sind daher nur sehr ungefähre Schätzungen.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Weiterentwicklung des Lernort-Konzepts des MIZ -&gt; ganzjährig</a:t>
            </a:r>
          </a:p>
          <a:p>
            <a:pPr marL="1143202" lvl="1" indent="-285750">
              <a:buFont typeface="Arial" panose="020B0604020202020204" pitchFamily="34" charset="0"/>
              <a:buChar char="•"/>
            </a:pPr>
            <a:r>
              <a:rPr lang="de-DE" dirty="0"/>
              <a:t>Freigabe der neuen Gruppenräume, Planung zur Schaffung weiterer abgetrennter Lernorte, Ausbau der Möglichkeiten für kooperative Lernszenarien</a:t>
            </a:r>
          </a:p>
          <a:p>
            <a:pPr marL="1143202" lvl="1" indent="-285750">
              <a:buFont typeface="Arial" panose="020B0604020202020204" pitchFamily="34" charset="0"/>
              <a:buChar char="•"/>
            </a:pPr>
            <a:r>
              <a:rPr lang="de-DE" dirty="0"/>
              <a:t>Schaffung weiterer Arbeitsmöglichkeit im Lesesaal durch </a:t>
            </a:r>
            <a:r>
              <a:rPr lang="de-DE" dirty="0" err="1"/>
              <a:t>Makulation</a:t>
            </a:r>
            <a:r>
              <a:rPr lang="de-DE" dirty="0"/>
              <a:t> von Beständen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Weiterentwicklung des Schulungs- und Veranstaltungskonzepts -&gt; ganzjährig</a:t>
            </a:r>
          </a:p>
          <a:p>
            <a:pPr marL="1143202" lvl="1" indent="-285750">
              <a:buFont typeface="Arial" panose="020B0604020202020204" pitchFamily="34" charset="0"/>
              <a:buChar char="•"/>
            </a:pPr>
            <a:r>
              <a:rPr lang="de-DE" dirty="0"/>
              <a:t>Förderung von Medien- und Digitalkompetenz (auch im Sinne von </a:t>
            </a:r>
            <a:r>
              <a:rPr lang="de-DE" dirty="0" err="1"/>
              <a:t>Maker</a:t>
            </a:r>
            <a:r>
              <a:rPr lang="de-DE" dirty="0"/>
              <a:t> Spaces)</a:t>
            </a:r>
          </a:p>
          <a:p>
            <a:pPr marL="1143202" lvl="1" indent="-285750">
              <a:buFont typeface="Arial" panose="020B0604020202020204" pitchFamily="34" charset="0"/>
              <a:buChar char="•"/>
            </a:pPr>
            <a:r>
              <a:rPr lang="de-DE" dirty="0"/>
              <a:t>Ausbau multimedialer, mobiler und interaktiver E-Learning Inhalte.</a:t>
            </a:r>
          </a:p>
          <a:p>
            <a:pPr marL="1143202" lvl="1" indent="-285750">
              <a:buFont typeface="Arial" panose="020B0604020202020204" pitchFamily="34" charset="0"/>
              <a:buChar char="•"/>
            </a:pPr>
            <a:r>
              <a:rPr lang="de-DE" dirty="0"/>
              <a:t>Quantitativer Ausbau des Angebots der fachlichen Stippvisite</a:t>
            </a:r>
          </a:p>
          <a:p>
            <a:pPr lvl="1" indent="0">
              <a:buNone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Diverse technische Verbesserungen -&gt; ganzjährig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Selbstverbucher</a:t>
            </a:r>
            <a:r>
              <a:rPr lang="de-DE" dirty="0"/>
              <a:t>, Rückgabeautomat, E-Payment, Migration Buchungssystem, Infoscreen... etc.)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9CE17C-0113-C347-BBD0-F909C9EC2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4DC1-7D02-4994-BD54-74988B047B41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98F628-82FD-264C-A3AA-332B27EF0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| MIZ - Jahresplanung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2724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23F67-B5B0-BF4E-AC8E-39B23A7B3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MIZ:Informationsdienste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8D8200-2D34-924E-8EA3-5C3CE9C6D5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866" y="1613647"/>
            <a:ext cx="9578082" cy="497853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Baumaßnahmen </a:t>
            </a:r>
          </a:p>
          <a:p>
            <a:pPr marL="1143202" lvl="1" indent="-285750">
              <a:buFont typeface="Arial" panose="020B0604020202020204" pitchFamily="34" charset="0"/>
              <a:buChar char="•"/>
            </a:pPr>
            <a:r>
              <a:rPr lang="de-DE" dirty="0"/>
              <a:t>Verdunklung und Abdichtung Glasdach -&gt; 2.Q</a:t>
            </a:r>
          </a:p>
          <a:p>
            <a:pPr marL="1143202" lvl="1" indent="-285750">
              <a:buFont typeface="Arial" panose="020B0604020202020204" pitchFamily="34" charset="0"/>
              <a:buChar char="•"/>
            </a:pPr>
            <a:r>
              <a:rPr lang="de-DE" dirty="0"/>
              <a:t>Reparatur Kabelkanäle Lesesaal -&gt; 3.Q</a:t>
            </a:r>
          </a:p>
          <a:p>
            <a:pPr marL="1143202" lvl="1" indent="-285750">
              <a:buFont typeface="Arial" panose="020B0604020202020204" pitchFamily="34" charset="0"/>
              <a:buChar char="•"/>
            </a:pPr>
            <a:r>
              <a:rPr lang="de-DE" dirty="0"/>
              <a:t>Bereitstellung von </a:t>
            </a:r>
            <a:r>
              <a:rPr lang="de-DE" dirty="0" err="1"/>
              <a:t>Gardrobenschränken</a:t>
            </a:r>
            <a:r>
              <a:rPr lang="de-DE" dirty="0"/>
              <a:t> -&gt; 3.Q</a:t>
            </a:r>
          </a:p>
          <a:p>
            <a:pPr lvl="1" indent="0">
              <a:buNone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Weiterhin hoher zusätzlicher interner Koordinierungsaufwand im Zusammenhang mit der Corona-Krise -&gt; ganzjährig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4FD0FE-70DF-5743-8010-3D5CB30A0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4DC1-7D02-4994-BD54-74988B047B41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6F2B50-81C8-2745-89B4-D5C4A229D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| MIZ - Jahresplanung 2021|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4717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1739B1-6457-054E-AFE8-5895773A0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Übergreifende Projekte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355258-EFE2-C143-860E-51B48EC04C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de-DE" dirty="0"/>
              <a:t>Überarbeitung WWW-Site des MIZ -&gt; ganzjährig</a:t>
            </a:r>
          </a:p>
          <a:p>
            <a:pPr marL="342900" indent="-342900">
              <a:buFontTx/>
              <a:buChar char="-"/>
            </a:pPr>
            <a:r>
              <a:rPr lang="de-DE" dirty="0"/>
              <a:t>Beteiligung an </a:t>
            </a:r>
            <a:r>
              <a:rPr lang="de-DE" dirty="0" err="1"/>
              <a:t>nieders</a:t>
            </a:r>
            <a:r>
              <a:rPr lang="de-DE" dirty="0"/>
              <a:t>. Verbundantrag „</a:t>
            </a:r>
            <a:r>
              <a:rPr lang="de-DE" dirty="0" err="1"/>
              <a:t>Souver@nes</a:t>
            </a:r>
            <a:r>
              <a:rPr lang="de-DE" dirty="0"/>
              <a:t> digitales Lehren und Lernen in Niedersachsen“ in Kooperation mit dem Lehrservice -&gt; 1.Q</a:t>
            </a:r>
          </a:p>
          <a:p>
            <a:pPr marL="342900" indent="-342900">
              <a:buFontTx/>
              <a:buChar char="-"/>
            </a:pPr>
            <a:r>
              <a:rPr lang="de-DE" dirty="0"/>
              <a:t>Begleitung und Entwicklung der E-Verwaltung in Zusammenarbeit mit Personalorganisation   -&gt; ganzjährig</a:t>
            </a:r>
          </a:p>
          <a:p>
            <a:pPr marL="342900" indent="-342900">
              <a:buFontTx/>
              <a:buChar char="-"/>
            </a:pPr>
            <a:r>
              <a:rPr lang="de-DE" dirty="0"/>
              <a:t>Einführung der </a:t>
            </a:r>
            <a:r>
              <a:rPr lang="de-DE" dirty="0" err="1"/>
              <a:t>Leuphana</a:t>
            </a:r>
            <a:r>
              <a:rPr lang="de-DE" dirty="0"/>
              <a:t> Card für alle Mitarbeiter*innen in Kooperation mit Personalservice und Personalorganisation ab dem -&gt; 2.Q.</a:t>
            </a:r>
          </a:p>
          <a:p>
            <a:pPr marL="342900" indent="-342900">
              <a:buFontTx/>
              <a:buChar char="-"/>
            </a:pPr>
            <a:r>
              <a:rPr lang="de-DE" dirty="0"/>
              <a:t>Erstellung eines Servicekatalogs des MIZ -&gt; ganzjährig</a:t>
            </a:r>
          </a:p>
          <a:p>
            <a:pPr marL="342900" indent="-342900">
              <a:buFontTx/>
              <a:buChar char="-"/>
            </a:pPr>
            <a:r>
              <a:rPr lang="de-DE" dirty="0"/>
              <a:t>Aktualisierung des Medien- und IT-Entwicklungsplan -&gt; ganzjährig</a:t>
            </a:r>
          </a:p>
          <a:p>
            <a:pPr marL="342900" indent="-34290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1C2881-FD5A-4848-8ED7-FDDB4DF0C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4DC1-7D02-4994-BD54-74988B047B41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3A0D14-CD3D-A148-A020-B5E0B4B99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| MIZ - Jahresplanung 2021</a:t>
            </a:r>
          </a:p>
        </p:txBody>
      </p:sp>
    </p:spTree>
    <p:extLst>
      <p:ext uri="{BB962C8B-B14F-4D97-AF65-F5344CB8AC3E}">
        <p14:creationId xmlns:p14="http://schemas.microsoft.com/office/powerpoint/2010/main" val="237404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24498C-4081-0948-8B5D-9E148793B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Kooperationen / </a:t>
            </a:r>
            <a:r>
              <a:rPr lang="de-DE"/>
              <a:t>überregionale Einbindung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E0844D-2E76-D446-9514-202EEF4C0D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866" y="1516828"/>
            <a:ext cx="9578082" cy="507535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Angehörige des Leitungsteams des MIZ sind aktiv in diverse überregionale Aktivitäten und Gruppen eingebunden: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Niedersächsischer Bibliotheksbeirat des MWK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Landesarbeitskreis Niedersachsen für Informationstechnik / Hochschulrechenzentren (LANIT)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Fachbeirat des sieben-Länder-Bibliotheksverbundes GBV zur Beratung der Verbundleitung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Deutscher Bibliotheksverband Sektion IV (Gruppe der Direktor*innen der HS-Bibliotheken)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Verbundleitung des Gemeinsamen Bibliotheksverbunds (GBV)</a:t>
            </a:r>
          </a:p>
          <a:p>
            <a:pPr marL="342900" indent="-342900">
              <a:buFontTx/>
              <a:buChar char="-"/>
            </a:pPr>
            <a:r>
              <a:rPr lang="de-DE" dirty="0"/>
              <a:t>UAG der LHK AG zum Thema Forschungsdaten</a:t>
            </a:r>
          </a:p>
          <a:p>
            <a:pPr marL="342900" indent="-342900">
              <a:buFontTx/>
              <a:buChar char="-"/>
            </a:pPr>
            <a:r>
              <a:rPr lang="de-DE" dirty="0"/>
              <a:t>niedersächsisches Konsortium zum gemeinsamen Erwerb von E-Zeitschriften, E-Books und Datenbanken</a:t>
            </a:r>
          </a:p>
          <a:p>
            <a:pPr marL="342900" indent="-342900">
              <a:buFontTx/>
              <a:buChar char="-"/>
            </a:pPr>
            <a:r>
              <a:rPr lang="de-DE" dirty="0"/>
              <a:t>Deutsche Initiative für Netzwerkinformation e.V. (DINI)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AG CIO des LANIT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Hochschul</a:t>
            </a:r>
            <a:r>
              <a:rPr lang="de-DE" dirty="0"/>
              <a:t> CIO Verein e.V.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Zentren für Kommunikationsverarbeitung in Forschung und Lehre (ZKI)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...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8A5CD3-58FF-7748-807C-3B32CE85A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4DC1-7D02-4994-BD54-74988B047B41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BEC864-8B13-634C-BA14-4C956F5E3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| MIZ - Jahresplanung 2021|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35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rgbClr val="7B0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839" y="6993991"/>
            <a:ext cx="180000" cy="206129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>
          <a:xfrm>
            <a:off x="0" y="6954838"/>
            <a:ext cx="287338" cy="365125"/>
          </a:xfrm>
        </p:spPr>
        <p:txBody>
          <a:bodyPr/>
          <a:lstStyle/>
          <a:p>
            <a:fld id="{DD7C4DC1-7D02-4994-BD54-74988B047B41}" type="slidenum">
              <a:rPr lang="de-DE" smtClean="0">
                <a:solidFill>
                  <a:schemeClr val="bg1"/>
                </a:solidFill>
              </a:rPr>
              <a:pPr/>
              <a:t>17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>
          <a:xfrm>
            <a:off x="0" y="6954838"/>
            <a:ext cx="6810375" cy="365125"/>
          </a:xfrm>
        </p:spPr>
        <p:txBody>
          <a:bodyPr/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| Jahresplanung MIZ 2021</a:t>
            </a:r>
            <a:endParaRPr lang="de-DE" b="0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06225" y="4935081"/>
            <a:ext cx="4256300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buSzPct val="70000"/>
            </a:pP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Torsten Ahlers| </a:t>
            </a:r>
          </a:p>
          <a:p>
            <a:pPr algn="just">
              <a:buSzPct val="70000"/>
            </a:pP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Leitung Medien- und Informationszentrum |</a:t>
            </a:r>
          </a:p>
          <a:p>
            <a:pPr algn="just">
              <a:buSzPct val="70000"/>
            </a:pP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CIO </a:t>
            </a:r>
            <a:r>
              <a:rPr lang="de-DE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Leuphana</a:t>
            </a: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Universität Lüneburg |</a:t>
            </a:r>
          </a:p>
          <a:p>
            <a:pPr algn="just">
              <a:buSzPct val="70000"/>
            </a:pP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Universitätsallee 1 | 21335 Lüneburg</a:t>
            </a:r>
          </a:p>
          <a:p>
            <a:pPr algn="just">
              <a:buSzPct val="70000"/>
            </a:pP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 04131.677-1112 | </a:t>
            </a:r>
          </a:p>
          <a:p>
            <a:pPr algn="just">
              <a:buSzPct val="70000"/>
            </a:pPr>
            <a:r>
              <a:rPr lang="de-DE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torsten.ahlers@leuphana.de</a:t>
            </a:r>
            <a:endParaRPr lang="de-D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70000"/>
            </a:pPr>
            <a:r>
              <a:rPr lang="de-DE" sz="1400" u="dotted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www.leuphana.de</a:t>
            </a:r>
            <a:r>
              <a:rPr lang="de-DE" sz="1400" u="dotte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400" u="dotted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miz</a:t>
            </a:r>
            <a:endParaRPr lang="de-DE" sz="1400" u="dotted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96700" y="390525"/>
            <a:ext cx="148239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52034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02F8F-08C8-A641-85AA-D93B34950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Organigramm Medien- und Informationszentrum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87603C-3C01-344B-BFEC-90D5E9345D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44C752D-2340-2D41-B5E1-432035E27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4DC1-7D02-4994-BD54-74988B047B4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9BCF1B-7B4C-684A-8B37-B277F5B15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| MIZ - Jahresplanung 2021|</a:t>
            </a: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366432-8B98-2449-B6D0-3E032833F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" y="0"/>
            <a:ext cx="10570046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54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Auswahl an Daten </a:t>
            </a:r>
            <a:r>
              <a:rPr lang="de-DE" dirty="0" err="1"/>
              <a:t>MIZ:Bibliothek</a:t>
            </a:r>
            <a:r>
              <a:rPr lang="de-DE" dirty="0"/>
              <a:t> 2019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591" y="1957892"/>
            <a:ext cx="9622632" cy="493331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Vollzeitäquivalente Mitarbeiter ca. 33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1 Auszubildende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Ausgaben Medienerwerbung: ca. 1.2 Mio. Euro / Jahr (davon Anteil </a:t>
            </a:r>
            <a:r>
              <a:rPr lang="de-DE" dirty="0" err="1"/>
              <a:t>SQMittel</a:t>
            </a:r>
            <a:r>
              <a:rPr lang="de-DE" dirty="0"/>
              <a:t> ca. 60%) ; </a:t>
            </a:r>
            <a:r>
              <a:rPr lang="de-DE" dirty="0" err="1"/>
              <a:t>ca</a:t>
            </a:r>
            <a:r>
              <a:rPr lang="de-DE" dirty="0"/>
              <a:t> 75% für E-Medien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Gedruckte Bände ca. 615.000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E-Books ca. 265.000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Ca. 65.000 E-Zeitschriften + ca. 480 gedruckte Zeitschriften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Nutzerarbeitsplätze: 429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Ca. 9.000 Nutzer (zzgl. Stadtnutzer)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Pro Jahr  226 Schulungen für ca. 5.700 Nutzer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Bibliotheksbesuche pro Jahr: 310.000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Öffnungsstunden / Woche: 95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Physische Ausleihen: 245.297 (inklusive Verlängerungen)</a:t>
            </a:r>
          </a:p>
          <a:p>
            <a:pPr marL="0" indent="0">
              <a:buNone/>
            </a:pPr>
            <a:r>
              <a:rPr lang="de-DE" dirty="0"/>
              <a:t>	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880E3C88-E414-AB40-99FA-62FB72F79247}"/>
              </a:ext>
            </a:extLst>
          </p:cNvPr>
          <p:cNvSpPr txBox="1">
            <a:spLocks/>
          </p:cNvSpPr>
          <p:nvPr/>
        </p:nvSpPr>
        <p:spPr>
          <a:xfrm>
            <a:off x="827006" y="6887116"/>
            <a:ext cx="7736345" cy="40248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de-DE" dirty="0"/>
              <a:t>| MIZ - Jahresplanung 2021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B54AD5B4-887A-DA42-8A29-48085EAA0B01}"/>
              </a:ext>
            </a:extLst>
          </p:cNvPr>
          <p:cNvSpPr txBox="1">
            <a:spLocks/>
          </p:cNvSpPr>
          <p:nvPr/>
        </p:nvSpPr>
        <p:spPr bwMode="auto">
          <a:xfrm>
            <a:off x="556865" y="6712772"/>
            <a:ext cx="270140" cy="57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defTabSz="1055191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2" kern="1200">
                <a:solidFill>
                  <a:srgbClr val="393938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DD7C4DC1-7D02-4994-BD54-74988B047B41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86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Auswahl an Daten MIZ: IT- und Medientechnik 2019/2020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591" y="1882588"/>
            <a:ext cx="9622632" cy="50086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26,77 VZE, inkl. </a:t>
            </a:r>
            <a:r>
              <a:rPr lang="de-DE" dirty="0" err="1"/>
              <a:t>Bibliotheks</a:t>
            </a:r>
            <a:r>
              <a:rPr lang="de-DE" dirty="0"/>
              <a:t> IT (2 VZE)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7 Auszubildende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über 300 Server, die meisten virtuelle Server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über 5.000 Ports (Netzwerkanschlüsse)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Betrieb von ca. 3000 Desktopendgeräten über IT-Service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Betreuung 125 Hörsäle und Seminarräume mit Medienausstattung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Medienausleihe: Ausleihvorgänge 2019: 7490 / 2020: 2611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Betreuung von zusätzlichen Veranstaltungen 2019: 80 / 2020: 50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BEC35EF5-A6EE-DF48-BE3E-948592063E1C}"/>
              </a:ext>
            </a:extLst>
          </p:cNvPr>
          <p:cNvSpPr txBox="1">
            <a:spLocks/>
          </p:cNvSpPr>
          <p:nvPr/>
        </p:nvSpPr>
        <p:spPr>
          <a:xfrm>
            <a:off x="827006" y="6887116"/>
            <a:ext cx="7736345" cy="40248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de-DE" dirty="0"/>
              <a:t>| MIZ - Jahresplanung 2021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1FAC7220-2179-CF45-8ABB-4E3C4D5A29B2}"/>
              </a:ext>
            </a:extLst>
          </p:cNvPr>
          <p:cNvSpPr txBox="1">
            <a:spLocks/>
          </p:cNvSpPr>
          <p:nvPr/>
        </p:nvSpPr>
        <p:spPr bwMode="auto">
          <a:xfrm>
            <a:off x="556865" y="6712772"/>
            <a:ext cx="270140" cy="57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defTabSz="1055191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2" kern="1200">
                <a:solidFill>
                  <a:srgbClr val="393938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DD7C4DC1-7D02-4994-BD54-74988B047B41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466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Auswahl an Daten MIZ: Campusmanagement 2020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0101" y="1559183"/>
            <a:ext cx="5050983" cy="5332020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Stellen = 7 VZE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Betrieb Campusmanagement (HIS)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Betrieb myStudy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250 Prüfungsordnungen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Abbildung von ca. FSA-Änderungen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ca. 250.000 Besuche mit ca. 2 </a:t>
            </a:r>
            <a:r>
              <a:rPr lang="de-DE" dirty="0" err="1"/>
              <a:t>Mio</a:t>
            </a:r>
            <a:r>
              <a:rPr lang="de-DE" dirty="0"/>
              <a:t> Seitenaufrufen monatlich auf </a:t>
            </a:r>
            <a:r>
              <a:rPr lang="de-DE" dirty="0" err="1"/>
              <a:t>myStudy</a:t>
            </a:r>
            <a:r>
              <a:rPr lang="de-DE" dirty="0"/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ca. 75.000 Anmeldungen zu Lehrveranstaltungen pro Semester (im Rahmen des Anmeldeverfahrens)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841DC87-2CD5-8A44-A651-7FEA16FCD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144" y="4371540"/>
            <a:ext cx="3295617" cy="2230111"/>
          </a:xfrm>
          <a:prstGeom prst="rect">
            <a:avLst/>
          </a:prstGeom>
        </p:spPr>
      </p:pic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A11304B8-B8F7-3147-8DB0-14D9A6469D2A}"/>
              </a:ext>
            </a:extLst>
          </p:cNvPr>
          <p:cNvSpPr txBox="1">
            <a:spLocks/>
          </p:cNvSpPr>
          <p:nvPr/>
        </p:nvSpPr>
        <p:spPr>
          <a:xfrm>
            <a:off x="827006" y="6887116"/>
            <a:ext cx="7736345" cy="40248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de-DE" dirty="0"/>
              <a:t>| MIZ - Jahresplanung 2021</a:t>
            </a:r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1DF4608A-6E11-784B-9D0C-D8BF2ACE7F51}"/>
              </a:ext>
            </a:extLst>
          </p:cNvPr>
          <p:cNvSpPr txBox="1">
            <a:spLocks/>
          </p:cNvSpPr>
          <p:nvPr/>
        </p:nvSpPr>
        <p:spPr bwMode="auto">
          <a:xfrm>
            <a:off x="556865" y="6712772"/>
            <a:ext cx="270140" cy="57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defTabSz="1055191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2" kern="1200">
                <a:solidFill>
                  <a:srgbClr val="393938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DD7C4DC1-7D02-4994-BD54-74988B047B41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6734E5D-8B70-7A4A-B790-A13E0F820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745" y="1559183"/>
            <a:ext cx="2752416" cy="291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436592-6B72-5D4D-AC43-7A032D61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Situation im Medien- und Informationszentrum zu Beginn des Jahres 2021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FB89C5-9C4E-9641-9ACF-58A544590D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866" y="1957893"/>
            <a:ext cx="9578082" cy="4604272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de-DE" dirty="0"/>
              <a:t>offene Leitungsstelle der Abteilung Informationsdienste konnte Mitte 2020 besetzt werden</a:t>
            </a:r>
          </a:p>
          <a:p>
            <a:pPr marL="342900" indent="-342900">
              <a:buFontTx/>
              <a:buChar char="-"/>
            </a:pPr>
            <a:r>
              <a:rPr lang="de-DE" dirty="0"/>
              <a:t>offene Leitungsstelle der Abteilung Campusmanagement wird nach einjähriger Vakanz ab März 2021 neu besetzt</a:t>
            </a:r>
          </a:p>
          <a:p>
            <a:pPr marL="342900" indent="-342900">
              <a:buFontTx/>
              <a:buChar char="-"/>
            </a:pPr>
            <a:r>
              <a:rPr lang="de-DE" dirty="0"/>
              <a:t>Im Laufe von 2020 wurden zahlreiche Investitionsmaßnahmen durch das Präsidium beschlossen und begonnen</a:t>
            </a:r>
          </a:p>
          <a:p>
            <a:pPr marL="342900" indent="-342900">
              <a:buFontTx/>
              <a:buChar char="-"/>
            </a:pPr>
            <a:r>
              <a:rPr lang="de-DE" dirty="0"/>
              <a:t>eine Vielzahl von Kolleg*innen arbeiten weiterhin vollständig oder alternierend im Homeoffice</a:t>
            </a:r>
          </a:p>
          <a:p>
            <a:pPr marL="342900" indent="-342900">
              <a:buFontTx/>
              <a:buChar char="-"/>
            </a:pPr>
            <a:r>
              <a:rPr lang="de-DE" dirty="0"/>
              <a:t>zum Teil stark eingeschränkter Bibliotheksbetrieb in der Präsenz auf unbestimmte Zeit</a:t>
            </a:r>
          </a:p>
          <a:p>
            <a:pPr marL="342900" indent="-342900">
              <a:buFontTx/>
              <a:buChar char="-"/>
            </a:pPr>
            <a:r>
              <a:rPr lang="de-DE" dirty="0"/>
              <a:t>Aufgrund des Corona-Jahres 2020 und des zum Teil erheblichen Mehraufwandes im MIZ zur Aufrechterhaltung des Lehr- und Forschungsbetriebs der </a:t>
            </a:r>
            <a:r>
              <a:rPr lang="de-DE" dirty="0" err="1"/>
              <a:t>Leuphana</a:t>
            </a:r>
            <a:r>
              <a:rPr lang="de-DE" dirty="0"/>
              <a:t> sinkt die Leistungsfähigkeit (-&gt; Abbau von Überstunden, Zoom-</a:t>
            </a:r>
            <a:r>
              <a:rPr lang="de-DE" dirty="0" err="1"/>
              <a:t>Fatigue</a:t>
            </a:r>
            <a:r>
              <a:rPr lang="de-DE" dirty="0"/>
              <a:t>, Reibungsverlust wegen Home-Office etc.)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CEAFF03-2F39-204C-8F1C-6F7FB3AFA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4DC1-7D02-4994-BD54-74988B047B4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694396-009E-4844-BBB4-EEA4F44AC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| MIZ - Jahresplanung 2021</a:t>
            </a:r>
          </a:p>
        </p:txBody>
      </p:sp>
    </p:spTree>
    <p:extLst>
      <p:ext uri="{BB962C8B-B14F-4D97-AF65-F5344CB8AC3E}">
        <p14:creationId xmlns:p14="http://schemas.microsoft.com/office/powerpoint/2010/main" val="190966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A9833-633E-F348-8DA3-0FE87C2EA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Jahresplanung 2021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809EF2-6F73-DB42-B557-DB8F2EDBBB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de-DE" dirty="0"/>
              <a:t>Im Folgenden Darstellung von anstehenden Entwicklungsprojekten für 2021</a:t>
            </a:r>
          </a:p>
          <a:p>
            <a:pPr marL="342900" indent="-342900">
              <a:buFontTx/>
              <a:buChar char="-"/>
            </a:pPr>
            <a:r>
              <a:rPr lang="de-DE" dirty="0"/>
              <a:t>Keine Informationen zum laufenden Betrieb -&gt; Statistiken und Informationen zu 2020 stehen noch nicht ausgewertet zur Verfügung</a:t>
            </a:r>
          </a:p>
          <a:p>
            <a:pPr marL="342900" indent="-342900">
              <a:buFontTx/>
              <a:buChar char="-"/>
            </a:pPr>
            <a:r>
              <a:rPr lang="de-DE" dirty="0"/>
              <a:t>Keine Informationen zur laufenden Erneuerung von technischen Komponenten</a:t>
            </a:r>
          </a:p>
          <a:p>
            <a:pPr marL="342900" indent="-34290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1BBFE8-5CAA-834B-B5E8-780EB4B8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4DC1-7D02-4994-BD54-74988B047B4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154876-49B2-0247-8251-57018FB94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| MIZ - Jahresplanung 2021</a:t>
            </a:r>
          </a:p>
        </p:txBody>
      </p:sp>
    </p:spTree>
    <p:extLst>
      <p:ext uri="{BB962C8B-B14F-4D97-AF65-F5344CB8AC3E}">
        <p14:creationId xmlns:p14="http://schemas.microsoft.com/office/powerpoint/2010/main" val="3610018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C60F2B-517D-A842-9A80-95C1E447C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MIZ:Campusmanagement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4E69AC-4F40-2940-93E1-8DE0B88606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de-DE" dirty="0"/>
              <a:t>Migration der HIS-Module zu Campusonline (ganzjährig)</a:t>
            </a:r>
          </a:p>
          <a:p>
            <a:pPr marL="1055726" lvl="1" indent="-342900">
              <a:buFontTx/>
              <a:buChar char="-"/>
            </a:pPr>
            <a:r>
              <a:rPr lang="de-DE" dirty="0"/>
              <a:t>Projektphase I ist eingeleitet</a:t>
            </a:r>
          </a:p>
          <a:p>
            <a:pPr marL="1055726" lvl="1" indent="-342900">
              <a:buFontTx/>
              <a:buChar char="-"/>
            </a:pPr>
            <a:r>
              <a:rPr lang="de-DE" dirty="0"/>
              <a:t>Forum Campus Management am 14.1.2021 um 14.00 Uhr</a:t>
            </a:r>
          </a:p>
          <a:p>
            <a:pPr marL="342900" indent="-342900">
              <a:buFontTx/>
              <a:buChar char="-"/>
            </a:pPr>
            <a:r>
              <a:rPr lang="de-DE" dirty="0"/>
              <a:t>Besetzung einer unbefristeten Stelle zum Betrieb von Moodle</a:t>
            </a:r>
          </a:p>
          <a:p>
            <a:pPr marL="1055726" lvl="1" indent="-342900">
              <a:buFontTx/>
              <a:buChar char="-"/>
            </a:pPr>
            <a:r>
              <a:rPr lang="de-DE" dirty="0"/>
              <a:t>Intensivere Zusammenarbeit mit dem Lehrservice und der PS im Bereich Moodle ist angestrebt</a:t>
            </a:r>
          </a:p>
          <a:p>
            <a:pPr marL="1055726" lvl="1" indent="-342900">
              <a:buFontTx/>
              <a:buChar char="-"/>
            </a:pPr>
            <a:r>
              <a:rPr lang="de-DE" dirty="0"/>
              <a:t>Mögliche überregionale Kooperationen im Zuge eines Verbundprojektes: „</a:t>
            </a:r>
            <a:r>
              <a:rPr lang="de-DE" dirty="0" err="1"/>
              <a:t>Souver@nes</a:t>
            </a:r>
            <a:r>
              <a:rPr lang="de-DE" dirty="0"/>
              <a:t> digitales Lehren und Lernen in Niedersachsen“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9DA310-F82E-7A42-8484-03C807BE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4DC1-7D02-4994-BD54-74988B047B4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37450F-ED18-A146-BED3-0A600C9B1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| MIZ - Jahresplanung 2021</a:t>
            </a:r>
          </a:p>
        </p:txBody>
      </p:sp>
    </p:spTree>
    <p:extLst>
      <p:ext uri="{BB962C8B-B14F-4D97-AF65-F5344CB8AC3E}">
        <p14:creationId xmlns:p14="http://schemas.microsoft.com/office/powerpoint/2010/main" val="3123910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BC556B-8F61-7C4D-BCF8-6D97B4CE7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MIZ: IT-Infrastruktur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F0A5B4-1C52-B740-BCBF-89A66BC78F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de-DE" dirty="0"/>
              <a:t>Bau eines zweiten Serverraumes mit dem GM (Abschluss voraussichtlich -&gt; 4. Q); technische Ausstattung ab 2022</a:t>
            </a:r>
          </a:p>
          <a:p>
            <a:pPr marL="342900" indent="-342900">
              <a:buFontTx/>
              <a:buChar char="-"/>
            </a:pPr>
            <a:r>
              <a:rPr lang="de-DE" dirty="0"/>
              <a:t>Umzug des Serverraumes </a:t>
            </a:r>
            <a:r>
              <a:rPr lang="de-DE" dirty="0" err="1"/>
              <a:t>Volgershall</a:t>
            </a:r>
            <a:r>
              <a:rPr lang="de-DE" dirty="0"/>
              <a:t> &gt; Campus (-&gt; ab 2022)</a:t>
            </a:r>
          </a:p>
          <a:p>
            <a:pPr marL="342900" indent="-342900">
              <a:buFontTx/>
              <a:buChar char="-"/>
            </a:pPr>
            <a:r>
              <a:rPr lang="de-DE" dirty="0"/>
              <a:t>Umzug des Backupraumes Rotes Feld &gt; Campus (-&gt; ab 2022)</a:t>
            </a:r>
          </a:p>
          <a:p>
            <a:pPr marL="342900" indent="-342900">
              <a:buFontTx/>
              <a:buChar char="-"/>
            </a:pPr>
            <a:r>
              <a:rPr lang="de-DE" dirty="0"/>
              <a:t>Erneuerung der Netzwerkinfrastruktur und Restrukturierung des Netzwerkes (-&gt; ganzjährig)</a:t>
            </a:r>
          </a:p>
          <a:p>
            <a:pPr marL="342900" indent="-342900">
              <a:buFontTx/>
              <a:buChar char="-"/>
            </a:pPr>
            <a:r>
              <a:rPr lang="de-DE" dirty="0"/>
              <a:t>Ertüchtigung der </a:t>
            </a:r>
            <a:r>
              <a:rPr lang="de-DE" dirty="0" err="1"/>
              <a:t>Firewallinfrastruktur</a:t>
            </a:r>
            <a:r>
              <a:rPr lang="de-DE" dirty="0"/>
              <a:t> (-&gt; ganzjährig)</a:t>
            </a:r>
          </a:p>
          <a:p>
            <a:pPr marL="342900" indent="-342900">
              <a:buFontTx/>
              <a:buChar char="-"/>
            </a:pPr>
            <a:r>
              <a:rPr lang="de-DE" dirty="0"/>
              <a:t>Einführung von Netzwerktechnik zur Unterstützung von Hörgeschädigten (-&gt; 1. Q</a:t>
            </a:r>
            <a:r>
              <a:rPr lang="de-DE" dirty="0">
                <a:sym typeface="Wingdings" pitchFamily="2" charset="2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de-DE" dirty="0"/>
              <a:t>Implementation eines zentralen Identity-Managementsystems für die Leuphana (Umsetzung für Studierende 2020, Umsetzung für Mitarbeiter*innen (-&gt; 3. Q)</a:t>
            </a:r>
          </a:p>
          <a:p>
            <a:pPr marL="342900" indent="-342900">
              <a:buFontTx/>
              <a:buChar char="-"/>
            </a:pPr>
            <a:r>
              <a:rPr lang="de-DE" dirty="0"/>
              <a:t>Implementation von VOIP-Telefonie in Kooperation mit GM (-&gt; 4. Q)</a:t>
            </a:r>
          </a:p>
          <a:p>
            <a:pPr marL="342900" indent="-342900">
              <a:buFontTx/>
              <a:buChar char="-"/>
            </a:pPr>
            <a:r>
              <a:rPr lang="de-DE" dirty="0"/>
              <a:t>Ausbau des WLAN in Kooperation mit GM (-&gt; ganzjährig)</a:t>
            </a:r>
          </a:p>
          <a:p>
            <a:pPr marL="342900" indent="-342900">
              <a:buFontTx/>
              <a:buChar char="-"/>
            </a:pPr>
            <a:r>
              <a:rPr lang="de-DE" dirty="0"/>
              <a:t>Aufbau eines Archivspeichers für das Forschungsdatenmanagement (ab 2. Q)</a:t>
            </a:r>
          </a:p>
          <a:p>
            <a:pPr marL="342900" indent="-342900">
              <a:buFontTx/>
              <a:buChar char="-"/>
            </a:pPr>
            <a:r>
              <a:rPr lang="de-DE" dirty="0"/>
              <a:t>Start eines Projektes zu Virtual Desktop </a:t>
            </a:r>
            <a:r>
              <a:rPr lang="de-DE" dirty="0" err="1"/>
              <a:t>Infrastructur</a:t>
            </a:r>
            <a:r>
              <a:rPr lang="de-DE" dirty="0"/>
              <a:t> (VDI) (-&gt; ab 4. Q)</a:t>
            </a:r>
          </a:p>
          <a:p>
            <a:pPr marL="342900" indent="-34290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2C3C70-7CFD-CB4E-8539-A74EE4FDA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4DC1-7D02-4994-BD54-74988B047B41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8E902C-4BDF-8B40-866C-E1FE9588FA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| MIZ - Jahresplanung 2021</a:t>
            </a:r>
          </a:p>
        </p:txBody>
      </p:sp>
    </p:spTree>
    <p:extLst>
      <p:ext uri="{BB962C8B-B14F-4D97-AF65-F5344CB8AC3E}">
        <p14:creationId xmlns:p14="http://schemas.microsoft.com/office/powerpoint/2010/main" val="272255367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Leuphana 1">
      <a:dk1>
        <a:srgbClr val="393938"/>
      </a:dk1>
      <a:lt1>
        <a:srgbClr val="FFFFFF"/>
      </a:lt1>
      <a:dk2>
        <a:srgbClr val="742128"/>
      </a:dk2>
      <a:lt2>
        <a:srgbClr val="D5D5D5"/>
      </a:lt2>
      <a:accent1>
        <a:srgbClr val="AAAAAA"/>
      </a:accent1>
      <a:accent2>
        <a:srgbClr val="8B423F"/>
      </a:accent2>
      <a:accent3>
        <a:srgbClr val="FFFFFF"/>
      </a:accent3>
      <a:accent4>
        <a:srgbClr val="2F2F2E"/>
      </a:accent4>
      <a:accent5>
        <a:srgbClr val="D2D2D2"/>
      </a:accent5>
      <a:accent6>
        <a:srgbClr val="7D3B38"/>
      </a:accent6>
      <a:hlink>
        <a:srgbClr val="7B7B7B"/>
      </a:hlink>
      <a:folHlink>
        <a:srgbClr val="7B7B7B"/>
      </a:folHlink>
    </a:clrScheme>
    <a:fontScheme name="Leuphana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Leuphana 1">
        <a:dk1>
          <a:srgbClr val="393938"/>
        </a:dk1>
        <a:lt1>
          <a:srgbClr val="FFFFFF"/>
        </a:lt1>
        <a:dk2>
          <a:srgbClr val="742128"/>
        </a:dk2>
        <a:lt2>
          <a:srgbClr val="D5D5D5"/>
        </a:lt2>
        <a:accent1>
          <a:srgbClr val="AAAAAA"/>
        </a:accent1>
        <a:accent2>
          <a:srgbClr val="8B423F"/>
        </a:accent2>
        <a:accent3>
          <a:srgbClr val="FFFFFF"/>
        </a:accent3>
        <a:accent4>
          <a:srgbClr val="2F2F2E"/>
        </a:accent4>
        <a:accent5>
          <a:srgbClr val="D2D2D2"/>
        </a:accent5>
        <a:accent6>
          <a:srgbClr val="7D3B38"/>
        </a:accent6>
        <a:hlink>
          <a:srgbClr val="7B7B7B"/>
        </a:hlink>
        <a:folHlink>
          <a:srgbClr val="7B7B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Leuphana">
  <a:themeElements>
    <a:clrScheme name="8_Leuphana 1">
      <a:dk1>
        <a:srgbClr val="393938"/>
      </a:dk1>
      <a:lt1>
        <a:srgbClr val="FFFFFF"/>
      </a:lt1>
      <a:dk2>
        <a:srgbClr val="742128"/>
      </a:dk2>
      <a:lt2>
        <a:srgbClr val="D5D5D5"/>
      </a:lt2>
      <a:accent1>
        <a:srgbClr val="AAAAAA"/>
      </a:accent1>
      <a:accent2>
        <a:srgbClr val="8B423F"/>
      </a:accent2>
      <a:accent3>
        <a:srgbClr val="FFFFFF"/>
      </a:accent3>
      <a:accent4>
        <a:srgbClr val="2F2F2E"/>
      </a:accent4>
      <a:accent5>
        <a:srgbClr val="D2D2D2"/>
      </a:accent5>
      <a:accent6>
        <a:srgbClr val="7D3B38"/>
      </a:accent6>
      <a:hlink>
        <a:srgbClr val="7B7B7B"/>
      </a:hlink>
      <a:folHlink>
        <a:srgbClr val="7B7B7B"/>
      </a:folHlink>
    </a:clrScheme>
    <a:fontScheme name="8_Leuphana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8_Leuphana 1">
        <a:dk1>
          <a:srgbClr val="393938"/>
        </a:dk1>
        <a:lt1>
          <a:srgbClr val="FFFFFF"/>
        </a:lt1>
        <a:dk2>
          <a:srgbClr val="742128"/>
        </a:dk2>
        <a:lt2>
          <a:srgbClr val="D5D5D5"/>
        </a:lt2>
        <a:accent1>
          <a:srgbClr val="AAAAAA"/>
        </a:accent1>
        <a:accent2>
          <a:srgbClr val="8B423F"/>
        </a:accent2>
        <a:accent3>
          <a:srgbClr val="FFFFFF"/>
        </a:accent3>
        <a:accent4>
          <a:srgbClr val="2F2F2E"/>
        </a:accent4>
        <a:accent5>
          <a:srgbClr val="D2D2D2"/>
        </a:accent5>
        <a:accent6>
          <a:srgbClr val="7D3B38"/>
        </a:accent6>
        <a:hlink>
          <a:srgbClr val="7B7B7B"/>
        </a:hlink>
        <a:folHlink>
          <a:srgbClr val="7B7B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Leuphana">
  <a:themeElements>
    <a:clrScheme name="9_Leuphana 1">
      <a:dk1>
        <a:srgbClr val="393938"/>
      </a:dk1>
      <a:lt1>
        <a:srgbClr val="FFFFFF"/>
      </a:lt1>
      <a:dk2>
        <a:srgbClr val="742128"/>
      </a:dk2>
      <a:lt2>
        <a:srgbClr val="D5D5D5"/>
      </a:lt2>
      <a:accent1>
        <a:srgbClr val="AAAAAA"/>
      </a:accent1>
      <a:accent2>
        <a:srgbClr val="8B423F"/>
      </a:accent2>
      <a:accent3>
        <a:srgbClr val="FFFFFF"/>
      </a:accent3>
      <a:accent4>
        <a:srgbClr val="2F2F2E"/>
      </a:accent4>
      <a:accent5>
        <a:srgbClr val="D2D2D2"/>
      </a:accent5>
      <a:accent6>
        <a:srgbClr val="7D3B38"/>
      </a:accent6>
      <a:hlink>
        <a:srgbClr val="7B7B7B"/>
      </a:hlink>
      <a:folHlink>
        <a:srgbClr val="7B7B7B"/>
      </a:folHlink>
    </a:clrScheme>
    <a:fontScheme name="9_Leuphana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9_Leuphana 1">
        <a:dk1>
          <a:srgbClr val="393938"/>
        </a:dk1>
        <a:lt1>
          <a:srgbClr val="FFFFFF"/>
        </a:lt1>
        <a:dk2>
          <a:srgbClr val="742128"/>
        </a:dk2>
        <a:lt2>
          <a:srgbClr val="D5D5D5"/>
        </a:lt2>
        <a:accent1>
          <a:srgbClr val="AAAAAA"/>
        </a:accent1>
        <a:accent2>
          <a:srgbClr val="8B423F"/>
        </a:accent2>
        <a:accent3>
          <a:srgbClr val="FFFFFF"/>
        </a:accent3>
        <a:accent4>
          <a:srgbClr val="2F2F2E"/>
        </a:accent4>
        <a:accent5>
          <a:srgbClr val="D2D2D2"/>
        </a:accent5>
        <a:accent6>
          <a:srgbClr val="7D3B38"/>
        </a:accent6>
        <a:hlink>
          <a:srgbClr val="7B7B7B"/>
        </a:hlink>
        <a:folHlink>
          <a:srgbClr val="7B7B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Leuphana">
  <a:themeElements>
    <a:clrScheme name="10_Leuphana 1">
      <a:dk1>
        <a:srgbClr val="393938"/>
      </a:dk1>
      <a:lt1>
        <a:srgbClr val="FFFFFF"/>
      </a:lt1>
      <a:dk2>
        <a:srgbClr val="742128"/>
      </a:dk2>
      <a:lt2>
        <a:srgbClr val="D5D5D5"/>
      </a:lt2>
      <a:accent1>
        <a:srgbClr val="AAAAAA"/>
      </a:accent1>
      <a:accent2>
        <a:srgbClr val="8B423F"/>
      </a:accent2>
      <a:accent3>
        <a:srgbClr val="FFFFFF"/>
      </a:accent3>
      <a:accent4>
        <a:srgbClr val="2F2F2E"/>
      </a:accent4>
      <a:accent5>
        <a:srgbClr val="D2D2D2"/>
      </a:accent5>
      <a:accent6>
        <a:srgbClr val="7D3B38"/>
      </a:accent6>
      <a:hlink>
        <a:srgbClr val="7B7B7B"/>
      </a:hlink>
      <a:folHlink>
        <a:srgbClr val="7B7B7B"/>
      </a:folHlink>
    </a:clrScheme>
    <a:fontScheme name="10_Leuphana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10_Leuphana 1">
        <a:dk1>
          <a:srgbClr val="393938"/>
        </a:dk1>
        <a:lt1>
          <a:srgbClr val="FFFFFF"/>
        </a:lt1>
        <a:dk2>
          <a:srgbClr val="742128"/>
        </a:dk2>
        <a:lt2>
          <a:srgbClr val="D5D5D5"/>
        </a:lt2>
        <a:accent1>
          <a:srgbClr val="AAAAAA"/>
        </a:accent1>
        <a:accent2>
          <a:srgbClr val="8B423F"/>
        </a:accent2>
        <a:accent3>
          <a:srgbClr val="FFFFFF"/>
        </a:accent3>
        <a:accent4>
          <a:srgbClr val="2F2F2E"/>
        </a:accent4>
        <a:accent5>
          <a:srgbClr val="D2D2D2"/>
        </a:accent5>
        <a:accent6>
          <a:srgbClr val="7D3B38"/>
        </a:accent6>
        <a:hlink>
          <a:srgbClr val="7B7B7B"/>
        </a:hlink>
        <a:folHlink>
          <a:srgbClr val="7B7B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Leuphana">
  <a:themeElements>
    <a:clrScheme name="11_Leuphana 1">
      <a:dk1>
        <a:srgbClr val="393938"/>
      </a:dk1>
      <a:lt1>
        <a:srgbClr val="FFFFFF"/>
      </a:lt1>
      <a:dk2>
        <a:srgbClr val="742128"/>
      </a:dk2>
      <a:lt2>
        <a:srgbClr val="D5D5D5"/>
      </a:lt2>
      <a:accent1>
        <a:srgbClr val="AAAAAA"/>
      </a:accent1>
      <a:accent2>
        <a:srgbClr val="8B423F"/>
      </a:accent2>
      <a:accent3>
        <a:srgbClr val="FFFFFF"/>
      </a:accent3>
      <a:accent4>
        <a:srgbClr val="2F2F2E"/>
      </a:accent4>
      <a:accent5>
        <a:srgbClr val="D2D2D2"/>
      </a:accent5>
      <a:accent6>
        <a:srgbClr val="7D3B38"/>
      </a:accent6>
      <a:hlink>
        <a:srgbClr val="7B7B7B"/>
      </a:hlink>
      <a:folHlink>
        <a:srgbClr val="7B7B7B"/>
      </a:folHlink>
    </a:clrScheme>
    <a:fontScheme name="11_Leuphana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11_Leuphana 1">
        <a:dk1>
          <a:srgbClr val="393938"/>
        </a:dk1>
        <a:lt1>
          <a:srgbClr val="FFFFFF"/>
        </a:lt1>
        <a:dk2>
          <a:srgbClr val="742128"/>
        </a:dk2>
        <a:lt2>
          <a:srgbClr val="D5D5D5"/>
        </a:lt2>
        <a:accent1>
          <a:srgbClr val="AAAAAA"/>
        </a:accent1>
        <a:accent2>
          <a:srgbClr val="8B423F"/>
        </a:accent2>
        <a:accent3>
          <a:srgbClr val="FFFFFF"/>
        </a:accent3>
        <a:accent4>
          <a:srgbClr val="2F2F2E"/>
        </a:accent4>
        <a:accent5>
          <a:srgbClr val="D2D2D2"/>
        </a:accent5>
        <a:accent6>
          <a:srgbClr val="7D3B38"/>
        </a:accent6>
        <a:hlink>
          <a:srgbClr val="7B7B7B"/>
        </a:hlink>
        <a:folHlink>
          <a:srgbClr val="7B7B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Leuphana">
  <a:themeElements>
    <a:clrScheme name="12_Leuphana 1">
      <a:dk1>
        <a:srgbClr val="393938"/>
      </a:dk1>
      <a:lt1>
        <a:srgbClr val="FFFFFF"/>
      </a:lt1>
      <a:dk2>
        <a:srgbClr val="742128"/>
      </a:dk2>
      <a:lt2>
        <a:srgbClr val="D5D5D5"/>
      </a:lt2>
      <a:accent1>
        <a:srgbClr val="AAAAAA"/>
      </a:accent1>
      <a:accent2>
        <a:srgbClr val="8B423F"/>
      </a:accent2>
      <a:accent3>
        <a:srgbClr val="FFFFFF"/>
      </a:accent3>
      <a:accent4>
        <a:srgbClr val="2F2F2E"/>
      </a:accent4>
      <a:accent5>
        <a:srgbClr val="D2D2D2"/>
      </a:accent5>
      <a:accent6>
        <a:srgbClr val="7D3B38"/>
      </a:accent6>
      <a:hlink>
        <a:srgbClr val="7B7B7B"/>
      </a:hlink>
      <a:folHlink>
        <a:srgbClr val="7B7B7B"/>
      </a:folHlink>
    </a:clrScheme>
    <a:fontScheme name="12_Leuphana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12_Leuphana 1">
        <a:dk1>
          <a:srgbClr val="393938"/>
        </a:dk1>
        <a:lt1>
          <a:srgbClr val="FFFFFF"/>
        </a:lt1>
        <a:dk2>
          <a:srgbClr val="742128"/>
        </a:dk2>
        <a:lt2>
          <a:srgbClr val="D5D5D5"/>
        </a:lt2>
        <a:accent1>
          <a:srgbClr val="AAAAAA"/>
        </a:accent1>
        <a:accent2>
          <a:srgbClr val="8B423F"/>
        </a:accent2>
        <a:accent3>
          <a:srgbClr val="FFFFFF"/>
        </a:accent3>
        <a:accent4>
          <a:srgbClr val="2F2F2E"/>
        </a:accent4>
        <a:accent5>
          <a:srgbClr val="D2D2D2"/>
        </a:accent5>
        <a:accent6>
          <a:srgbClr val="7D3B38"/>
        </a:accent6>
        <a:hlink>
          <a:srgbClr val="7B7B7B"/>
        </a:hlink>
        <a:folHlink>
          <a:srgbClr val="7B7B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Leuphana">
  <a:themeElements>
    <a:clrScheme name="13_Leuphana 1">
      <a:dk1>
        <a:srgbClr val="393938"/>
      </a:dk1>
      <a:lt1>
        <a:srgbClr val="FFFFFF"/>
      </a:lt1>
      <a:dk2>
        <a:srgbClr val="742128"/>
      </a:dk2>
      <a:lt2>
        <a:srgbClr val="D5D5D5"/>
      </a:lt2>
      <a:accent1>
        <a:srgbClr val="AAAAAA"/>
      </a:accent1>
      <a:accent2>
        <a:srgbClr val="8B423F"/>
      </a:accent2>
      <a:accent3>
        <a:srgbClr val="FFFFFF"/>
      </a:accent3>
      <a:accent4>
        <a:srgbClr val="2F2F2E"/>
      </a:accent4>
      <a:accent5>
        <a:srgbClr val="D2D2D2"/>
      </a:accent5>
      <a:accent6>
        <a:srgbClr val="7D3B38"/>
      </a:accent6>
      <a:hlink>
        <a:srgbClr val="7B7B7B"/>
      </a:hlink>
      <a:folHlink>
        <a:srgbClr val="7B7B7B"/>
      </a:folHlink>
    </a:clrScheme>
    <a:fontScheme name="13_Leuphana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13_Leuphana 1">
        <a:dk1>
          <a:srgbClr val="393938"/>
        </a:dk1>
        <a:lt1>
          <a:srgbClr val="FFFFFF"/>
        </a:lt1>
        <a:dk2>
          <a:srgbClr val="742128"/>
        </a:dk2>
        <a:lt2>
          <a:srgbClr val="D5D5D5"/>
        </a:lt2>
        <a:accent1>
          <a:srgbClr val="AAAAAA"/>
        </a:accent1>
        <a:accent2>
          <a:srgbClr val="8B423F"/>
        </a:accent2>
        <a:accent3>
          <a:srgbClr val="FFFFFF"/>
        </a:accent3>
        <a:accent4>
          <a:srgbClr val="2F2F2E"/>
        </a:accent4>
        <a:accent5>
          <a:srgbClr val="D2D2D2"/>
        </a:accent5>
        <a:accent6>
          <a:srgbClr val="7D3B38"/>
        </a:accent6>
        <a:hlink>
          <a:srgbClr val="7B7B7B"/>
        </a:hlink>
        <a:folHlink>
          <a:srgbClr val="7B7B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Leuphana">
  <a:themeElements>
    <a:clrScheme name="14_Leuphana 1">
      <a:dk1>
        <a:srgbClr val="393938"/>
      </a:dk1>
      <a:lt1>
        <a:srgbClr val="FFFFFF"/>
      </a:lt1>
      <a:dk2>
        <a:srgbClr val="742128"/>
      </a:dk2>
      <a:lt2>
        <a:srgbClr val="D5D5D5"/>
      </a:lt2>
      <a:accent1>
        <a:srgbClr val="AAAAAA"/>
      </a:accent1>
      <a:accent2>
        <a:srgbClr val="8B423F"/>
      </a:accent2>
      <a:accent3>
        <a:srgbClr val="FFFFFF"/>
      </a:accent3>
      <a:accent4>
        <a:srgbClr val="2F2F2E"/>
      </a:accent4>
      <a:accent5>
        <a:srgbClr val="D2D2D2"/>
      </a:accent5>
      <a:accent6>
        <a:srgbClr val="7D3B38"/>
      </a:accent6>
      <a:hlink>
        <a:srgbClr val="7B7B7B"/>
      </a:hlink>
      <a:folHlink>
        <a:srgbClr val="7B7B7B"/>
      </a:folHlink>
    </a:clrScheme>
    <a:fontScheme name="14_Leuphana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14_Leuphana 1">
        <a:dk1>
          <a:srgbClr val="393938"/>
        </a:dk1>
        <a:lt1>
          <a:srgbClr val="FFFFFF"/>
        </a:lt1>
        <a:dk2>
          <a:srgbClr val="742128"/>
        </a:dk2>
        <a:lt2>
          <a:srgbClr val="D5D5D5"/>
        </a:lt2>
        <a:accent1>
          <a:srgbClr val="AAAAAA"/>
        </a:accent1>
        <a:accent2>
          <a:srgbClr val="8B423F"/>
        </a:accent2>
        <a:accent3>
          <a:srgbClr val="FFFFFF"/>
        </a:accent3>
        <a:accent4>
          <a:srgbClr val="2F2F2E"/>
        </a:accent4>
        <a:accent5>
          <a:srgbClr val="D2D2D2"/>
        </a:accent5>
        <a:accent6>
          <a:srgbClr val="7D3B38"/>
        </a:accent6>
        <a:hlink>
          <a:srgbClr val="7B7B7B"/>
        </a:hlink>
        <a:folHlink>
          <a:srgbClr val="7B7B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Leuphana">
  <a:themeElements>
    <a:clrScheme name="15_Leuphana 1">
      <a:dk1>
        <a:srgbClr val="393938"/>
      </a:dk1>
      <a:lt1>
        <a:srgbClr val="FFFFFF"/>
      </a:lt1>
      <a:dk2>
        <a:srgbClr val="742128"/>
      </a:dk2>
      <a:lt2>
        <a:srgbClr val="D5D5D5"/>
      </a:lt2>
      <a:accent1>
        <a:srgbClr val="AAAAAA"/>
      </a:accent1>
      <a:accent2>
        <a:srgbClr val="8B423F"/>
      </a:accent2>
      <a:accent3>
        <a:srgbClr val="FFFFFF"/>
      </a:accent3>
      <a:accent4>
        <a:srgbClr val="2F2F2E"/>
      </a:accent4>
      <a:accent5>
        <a:srgbClr val="D2D2D2"/>
      </a:accent5>
      <a:accent6>
        <a:srgbClr val="7D3B38"/>
      </a:accent6>
      <a:hlink>
        <a:srgbClr val="7B7B7B"/>
      </a:hlink>
      <a:folHlink>
        <a:srgbClr val="7B7B7B"/>
      </a:folHlink>
    </a:clrScheme>
    <a:fontScheme name="15_Leuphana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15_Leuphana 1">
        <a:dk1>
          <a:srgbClr val="393938"/>
        </a:dk1>
        <a:lt1>
          <a:srgbClr val="FFFFFF"/>
        </a:lt1>
        <a:dk2>
          <a:srgbClr val="742128"/>
        </a:dk2>
        <a:lt2>
          <a:srgbClr val="D5D5D5"/>
        </a:lt2>
        <a:accent1>
          <a:srgbClr val="AAAAAA"/>
        </a:accent1>
        <a:accent2>
          <a:srgbClr val="8B423F"/>
        </a:accent2>
        <a:accent3>
          <a:srgbClr val="FFFFFF"/>
        </a:accent3>
        <a:accent4>
          <a:srgbClr val="2F2F2E"/>
        </a:accent4>
        <a:accent5>
          <a:srgbClr val="D2D2D2"/>
        </a:accent5>
        <a:accent6>
          <a:srgbClr val="7D3B38"/>
        </a:accent6>
        <a:hlink>
          <a:srgbClr val="7B7B7B"/>
        </a:hlink>
        <a:folHlink>
          <a:srgbClr val="7B7B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Leuphana">
  <a:themeElements>
    <a:clrScheme name="16_Leuphana 1">
      <a:dk1>
        <a:srgbClr val="393938"/>
      </a:dk1>
      <a:lt1>
        <a:srgbClr val="FFFFFF"/>
      </a:lt1>
      <a:dk2>
        <a:srgbClr val="742128"/>
      </a:dk2>
      <a:lt2>
        <a:srgbClr val="D5D5D5"/>
      </a:lt2>
      <a:accent1>
        <a:srgbClr val="AAAAAA"/>
      </a:accent1>
      <a:accent2>
        <a:srgbClr val="8B423F"/>
      </a:accent2>
      <a:accent3>
        <a:srgbClr val="FFFFFF"/>
      </a:accent3>
      <a:accent4>
        <a:srgbClr val="2F2F2E"/>
      </a:accent4>
      <a:accent5>
        <a:srgbClr val="D2D2D2"/>
      </a:accent5>
      <a:accent6>
        <a:srgbClr val="7D3B38"/>
      </a:accent6>
      <a:hlink>
        <a:srgbClr val="7B7B7B"/>
      </a:hlink>
      <a:folHlink>
        <a:srgbClr val="7B7B7B"/>
      </a:folHlink>
    </a:clrScheme>
    <a:fontScheme name="16_Leuphana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16_Leuphana 1">
        <a:dk1>
          <a:srgbClr val="393938"/>
        </a:dk1>
        <a:lt1>
          <a:srgbClr val="FFFFFF"/>
        </a:lt1>
        <a:dk2>
          <a:srgbClr val="742128"/>
        </a:dk2>
        <a:lt2>
          <a:srgbClr val="D5D5D5"/>
        </a:lt2>
        <a:accent1>
          <a:srgbClr val="AAAAAA"/>
        </a:accent1>
        <a:accent2>
          <a:srgbClr val="8B423F"/>
        </a:accent2>
        <a:accent3>
          <a:srgbClr val="FFFFFF"/>
        </a:accent3>
        <a:accent4>
          <a:srgbClr val="2F2F2E"/>
        </a:accent4>
        <a:accent5>
          <a:srgbClr val="D2D2D2"/>
        </a:accent5>
        <a:accent6>
          <a:srgbClr val="7D3B38"/>
        </a:accent6>
        <a:hlink>
          <a:srgbClr val="7B7B7B"/>
        </a:hlink>
        <a:folHlink>
          <a:srgbClr val="7B7B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Leuphana">
  <a:themeElements>
    <a:clrScheme name="17_Leuphana 1">
      <a:dk1>
        <a:srgbClr val="393938"/>
      </a:dk1>
      <a:lt1>
        <a:srgbClr val="FFFFFF"/>
      </a:lt1>
      <a:dk2>
        <a:srgbClr val="742128"/>
      </a:dk2>
      <a:lt2>
        <a:srgbClr val="D5D5D5"/>
      </a:lt2>
      <a:accent1>
        <a:srgbClr val="AAAAAA"/>
      </a:accent1>
      <a:accent2>
        <a:srgbClr val="8B423F"/>
      </a:accent2>
      <a:accent3>
        <a:srgbClr val="FFFFFF"/>
      </a:accent3>
      <a:accent4>
        <a:srgbClr val="2F2F2E"/>
      </a:accent4>
      <a:accent5>
        <a:srgbClr val="D2D2D2"/>
      </a:accent5>
      <a:accent6>
        <a:srgbClr val="7D3B38"/>
      </a:accent6>
      <a:hlink>
        <a:srgbClr val="7B7B7B"/>
      </a:hlink>
      <a:folHlink>
        <a:srgbClr val="7B7B7B"/>
      </a:folHlink>
    </a:clrScheme>
    <a:fontScheme name="17_Leuphana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17_Leuphana 1">
        <a:dk1>
          <a:srgbClr val="393938"/>
        </a:dk1>
        <a:lt1>
          <a:srgbClr val="FFFFFF"/>
        </a:lt1>
        <a:dk2>
          <a:srgbClr val="742128"/>
        </a:dk2>
        <a:lt2>
          <a:srgbClr val="D5D5D5"/>
        </a:lt2>
        <a:accent1>
          <a:srgbClr val="AAAAAA"/>
        </a:accent1>
        <a:accent2>
          <a:srgbClr val="8B423F"/>
        </a:accent2>
        <a:accent3>
          <a:srgbClr val="FFFFFF"/>
        </a:accent3>
        <a:accent4>
          <a:srgbClr val="2F2F2E"/>
        </a:accent4>
        <a:accent5>
          <a:srgbClr val="D2D2D2"/>
        </a:accent5>
        <a:accent6>
          <a:srgbClr val="7D3B38"/>
        </a:accent6>
        <a:hlink>
          <a:srgbClr val="7B7B7B"/>
        </a:hlink>
        <a:folHlink>
          <a:srgbClr val="7B7B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8_Leuphana">
  <a:themeElements>
    <a:clrScheme name="18_Leuphana 1">
      <a:dk1>
        <a:srgbClr val="393938"/>
      </a:dk1>
      <a:lt1>
        <a:srgbClr val="FFFFFF"/>
      </a:lt1>
      <a:dk2>
        <a:srgbClr val="742128"/>
      </a:dk2>
      <a:lt2>
        <a:srgbClr val="D5D5D5"/>
      </a:lt2>
      <a:accent1>
        <a:srgbClr val="AAAAAA"/>
      </a:accent1>
      <a:accent2>
        <a:srgbClr val="8B423F"/>
      </a:accent2>
      <a:accent3>
        <a:srgbClr val="FFFFFF"/>
      </a:accent3>
      <a:accent4>
        <a:srgbClr val="2F2F2E"/>
      </a:accent4>
      <a:accent5>
        <a:srgbClr val="D2D2D2"/>
      </a:accent5>
      <a:accent6>
        <a:srgbClr val="7D3B38"/>
      </a:accent6>
      <a:hlink>
        <a:srgbClr val="7B7B7B"/>
      </a:hlink>
      <a:folHlink>
        <a:srgbClr val="7B7B7B"/>
      </a:folHlink>
    </a:clrScheme>
    <a:fontScheme name="18_Leuphana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18_Leuphana 1">
        <a:dk1>
          <a:srgbClr val="393938"/>
        </a:dk1>
        <a:lt1>
          <a:srgbClr val="FFFFFF"/>
        </a:lt1>
        <a:dk2>
          <a:srgbClr val="742128"/>
        </a:dk2>
        <a:lt2>
          <a:srgbClr val="D5D5D5"/>
        </a:lt2>
        <a:accent1>
          <a:srgbClr val="AAAAAA"/>
        </a:accent1>
        <a:accent2>
          <a:srgbClr val="8B423F"/>
        </a:accent2>
        <a:accent3>
          <a:srgbClr val="FFFFFF"/>
        </a:accent3>
        <a:accent4>
          <a:srgbClr val="2F2F2E"/>
        </a:accent4>
        <a:accent5>
          <a:srgbClr val="D2D2D2"/>
        </a:accent5>
        <a:accent6>
          <a:srgbClr val="7D3B38"/>
        </a:accent6>
        <a:hlink>
          <a:srgbClr val="7B7B7B"/>
        </a:hlink>
        <a:folHlink>
          <a:srgbClr val="7B7B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Leuphana">
  <a:themeElements>
    <a:clrScheme name="19_Leuphana 1">
      <a:dk1>
        <a:srgbClr val="393938"/>
      </a:dk1>
      <a:lt1>
        <a:srgbClr val="FFFFFF"/>
      </a:lt1>
      <a:dk2>
        <a:srgbClr val="742128"/>
      </a:dk2>
      <a:lt2>
        <a:srgbClr val="D5D5D5"/>
      </a:lt2>
      <a:accent1>
        <a:srgbClr val="AAAAAA"/>
      </a:accent1>
      <a:accent2>
        <a:srgbClr val="8B423F"/>
      </a:accent2>
      <a:accent3>
        <a:srgbClr val="FFFFFF"/>
      </a:accent3>
      <a:accent4>
        <a:srgbClr val="2F2F2E"/>
      </a:accent4>
      <a:accent5>
        <a:srgbClr val="D2D2D2"/>
      </a:accent5>
      <a:accent6>
        <a:srgbClr val="7D3B38"/>
      </a:accent6>
      <a:hlink>
        <a:srgbClr val="7B7B7B"/>
      </a:hlink>
      <a:folHlink>
        <a:srgbClr val="7B7B7B"/>
      </a:folHlink>
    </a:clrScheme>
    <a:fontScheme name="19_Leuphana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19_Leuphana 1">
        <a:dk1>
          <a:srgbClr val="393938"/>
        </a:dk1>
        <a:lt1>
          <a:srgbClr val="FFFFFF"/>
        </a:lt1>
        <a:dk2>
          <a:srgbClr val="742128"/>
        </a:dk2>
        <a:lt2>
          <a:srgbClr val="D5D5D5"/>
        </a:lt2>
        <a:accent1>
          <a:srgbClr val="AAAAAA"/>
        </a:accent1>
        <a:accent2>
          <a:srgbClr val="8B423F"/>
        </a:accent2>
        <a:accent3>
          <a:srgbClr val="FFFFFF"/>
        </a:accent3>
        <a:accent4>
          <a:srgbClr val="2F2F2E"/>
        </a:accent4>
        <a:accent5>
          <a:srgbClr val="D2D2D2"/>
        </a:accent5>
        <a:accent6>
          <a:srgbClr val="7D3B38"/>
        </a:accent6>
        <a:hlink>
          <a:srgbClr val="7B7B7B"/>
        </a:hlink>
        <a:folHlink>
          <a:srgbClr val="7B7B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Leuphana">
  <a:themeElements>
    <a:clrScheme name="20_Leuphana 1">
      <a:dk1>
        <a:srgbClr val="393938"/>
      </a:dk1>
      <a:lt1>
        <a:srgbClr val="FFFFFF"/>
      </a:lt1>
      <a:dk2>
        <a:srgbClr val="742128"/>
      </a:dk2>
      <a:lt2>
        <a:srgbClr val="D5D5D5"/>
      </a:lt2>
      <a:accent1>
        <a:srgbClr val="AAAAAA"/>
      </a:accent1>
      <a:accent2>
        <a:srgbClr val="8B423F"/>
      </a:accent2>
      <a:accent3>
        <a:srgbClr val="FFFFFF"/>
      </a:accent3>
      <a:accent4>
        <a:srgbClr val="2F2F2E"/>
      </a:accent4>
      <a:accent5>
        <a:srgbClr val="D2D2D2"/>
      </a:accent5>
      <a:accent6>
        <a:srgbClr val="7D3B38"/>
      </a:accent6>
      <a:hlink>
        <a:srgbClr val="7B7B7B"/>
      </a:hlink>
      <a:folHlink>
        <a:srgbClr val="7B7B7B"/>
      </a:folHlink>
    </a:clrScheme>
    <a:fontScheme name="20_Leuphana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20_Leuphana 1">
        <a:dk1>
          <a:srgbClr val="393938"/>
        </a:dk1>
        <a:lt1>
          <a:srgbClr val="FFFFFF"/>
        </a:lt1>
        <a:dk2>
          <a:srgbClr val="742128"/>
        </a:dk2>
        <a:lt2>
          <a:srgbClr val="D5D5D5"/>
        </a:lt2>
        <a:accent1>
          <a:srgbClr val="AAAAAA"/>
        </a:accent1>
        <a:accent2>
          <a:srgbClr val="8B423F"/>
        </a:accent2>
        <a:accent3>
          <a:srgbClr val="FFFFFF"/>
        </a:accent3>
        <a:accent4>
          <a:srgbClr val="2F2F2E"/>
        </a:accent4>
        <a:accent5>
          <a:srgbClr val="D2D2D2"/>
        </a:accent5>
        <a:accent6>
          <a:srgbClr val="7D3B38"/>
        </a:accent6>
        <a:hlink>
          <a:srgbClr val="7B7B7B"/>
        </a:hlink>
        <a:folHlink>
          <a:srgbClr val="7B7B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Leuphana">
  <a:themeElements>
    <a:clrScheme name="21_Leuphana 1">
      <a:dk1>
        <a:srgbClr val="393938"/>
      </a:dk1>
      <a:lt1>
        <a:srgbClr val="FFFFFF"/>
      </a:lt1>
      <a:dk2>
        <a:srgbClr val="742128"/>
      </a:dk2>
      <a:lt2>
        <a:srgbClr val="D5D5D5"/>
      </a:lt2>
      <a:accent1>
        <a:srgbClr val="AAAAAA"/>
      </a:accent1>
      <a:accent2>
        <a:srgbClr val="8B423F"/>
      </a:accent2>
      <a:accent3>
        <a:srgbClr val="FFFFFF"/>
      </a:accent3>
      <a:accent4>
        <a:srgbClr val="2F2F2E"/>
      </a:accent4>
      <a:accent5>
        <a:srgbClr val="D2D2D2"/>
      </a:accent5>
      <a:accent6>
        <a:srgbClr val="7D3B38"/>
      </a:accent6>
      <a:hlink>
        <a:srgbClr val="7B7B7B"/>
      </a:hlink>
      <a:folHlink>
        <a:srgbClr val="7B7B7B"/>
      </a:folHlink>
    </a:clrScheme>
    <a:fontScheme name="21_Leuphana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21_Leuphana 1">
        <a:dk1>
          <a:srgbClr val="393938"/>
        </a:dk1>
        <a:lt1>
          <a:srgbClr val="FFFFFF"/>
        </a:lt1>
        <a:dk2>
          <a:srgbClr val="742128"/>
        </a:dk2>
        <a:lt2>
          <a:srgbClr val="D5D5D5"/>
        </a:lt2>
        <a:accent1>
          <a:srgbClr val="AAAAAA"/>
        </a:accent1>
        <a:accent2>
          <a:srgbClr val="8B423F"/>
        </a:accent2>
        <a:accent3>
          <a:srgbClr val="FFFFFF"/>
        </a:accent3>
        <a:accent4>
          <a:srgbClr val="2F2F2E"/>
        </a:accent4>
        <a:accent5>
          <a:srgbClr val="D2D2D2"/>
        </a:accent5>
        <a:accent6>
          <a:srgbClr val="7D3B38"/>
        </a:accent6>
        <a:hlink>
          <a:srgbClr val="7B7B7B"/>
        </a:hlink>
        <a:folHlink>
          <a:srgbClr val="7B7B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Leuphana">
  <a:themeElements>
    <a:clrScheme name="22_Leuphana 1">
      <a:dk1>
        <a:srgbClr val="393938"/>
      </a:dk1>
      <a:lt1>
        <a:srgbClr val="FFFFFF"/>
      </a:lt1>
      <a:dk2>
        <a:srgbClr val="742128"/>
      </a:dk2>
      <a:lt2>
        <a:srgbClr val="D5D5D5"/>
      </a:lt2>
      <a:accent1>
        <a:srgbClr val="AAAAAA"/>
      </a:accent1>
      <a:accent2>
        <a:srgbClr val="8B423F"/>
      </a:accent2>
      <a:accent3>
        <a:srgbClr val="FFFFFF"/>
      </a:accent3>
      <a:accent4>
        <a:srgbClr val="2F2F2E"/>
      </a:accent4>
      <a:accent5>
        <a:srgbClr val="D2D2D2"/>
      </a:accent5>
      <a:accent6>
        <a:srgbClr val="7D3B38"/>
      </a:accent6>
      <a:hlink>
        <a:srgbClr val="7B7B7B"/>
      </a:hlink>
      <a:folHlink>
        <a:srgbClr val="7B7B7B"/>
      </a:folHlink>
    </a:clrScheme>
    <a:fontScheme name="22_Leuphana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22_Leuphana 1">
        <a:dk1>
          <a:srgbClr val="393938"/>
        </a:dk1>
        <a:lt1>
          <a:srgbClr val="FFFFFF"/>
        </a:lt1>
        <a:dk2>
          <a:srgbClr val="742128"/>
        </a:dk2>
        <a:lt2>
          <a:srgbClr val="D5D5D5"/>
        </a:lt2>
        <a:accent1>
          <a:srgbClr val="AAAAAA"/>
        </a:accent1>
        <a:accent2>
          <a:srgbClr val="8B423F"/>
        </a:accent2>
        <a:accent3>
          <a:srgbClr val="FFFFFF"/>
        </a:accent3>
        <a:accent4>
          <a:srgbClr val="2F2F2E"/>
        </a:accent4>
        <a:accent5>
          <a:srgbClr val="D2D2D2"/>
        </a:accent5>
        <a:accent6>
          <a:srgbClr val="7D3B38"/>
        </a:accent6>
        <a:hlink>
          <a:srgbClr val="7B7B7B"/>
        </a:hlink>
        <a:folHlink>
          <a:srgbClr val="7B7B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Leuphana">
  <a:themeElements>
    <a:clrScheme name="23_Leuphana 1">
      <a:dk1>
        <a:srgbClr val="393938"/>
      </a:dk1>
      <a:lt1>
        <a:srgbClr val="FFFFFF"/>
      </a:lt1>
      <a:dk2>
        <a:srgbClr val="742128"/>
      </a:dk2>
      <a:lt2>
        <a:srgbClr val="D5D5D5"/>
      </a:lt2>
      <a:accent1>
        <a:srgbClr val="AAAAAA"/>
      </a:accent1>
      <a:accent2>
        <a:srgbClr val="8B423F"/>
      </a:accent2>
      <a:accent3>
        <a:srgbClr val="FFFFFF"/>
      </a:accent3>
      <a:accent4>
        <a:srgbClr val="2F2F2E"/>
      </a:accent4>
      <a:accent5>
        <a:srgbClr val="D2D2D2"/>
      </a:accent5>
      <a:accent6>
        <a:srgbClr val="7D3B38"/>
      </a:accent6>
      <a:hlink>
        <a:srgbClr val="7B7B7B"/>
      </a:hlink>
      <a:folHlink>
        <a:srgbClr val="7B7B7B"/>
      </a:folHlink>
    </a:clrScheme>
    <a:fontScheme name="23_Leuphana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23_Leuphana 1">
        <a:dk1>
          <a:srgbClr val="393938"/>
        </a:dk1>
        <a:lt1>
          <a:srgbClr val="FFFFFF"/>
        </a:lt1>
        <a:dk2>
          <a:srgbClr val="742128"/>
        </a:dk2>
        <a:lt2>
          <a:srgbClr val="D5D5D5"/>
        </a:lt2>
        <a:accent1>
          <a:srgbClr val="AAAAAA"/>
        </a:accent1>
        <a:accent2>
          <a:srgbClr val="8B423F"/>
        </a:accent2>
        <a:accent3>
          <a:srgbClr val="FFFFFF"/>
        </a:accent3>
        <a:accent4>
          <a:srgbClr val="2F2F2E"/>
        </a:accent4>
        <a:accent5>
          <a:srgbClr val="D2D2D2"/>
        </a:accent5>
        <a:accent6>
          <a:srgbClr val="7D3B38"/>
        </a:accent6>
        <a:hlink>
          <a:srgbClr val="7B7B7B"/>
        </a:hlink>
        <a:folHlink>
          <a:srgbClr val="7B7B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Leuphana">
  <a:themeElements>
    <a:clrScheme name="24_Leuphana 1">
      <a:dk1>
        <a:srgbClr val="393938"/>
      </a:dk1>
      <a:lt1>
        <a:srgbClr val="FFFFFF"/>
      </a:lt1>
      <a:dk2>
        <a:srgbClr val="742128"/>
      </a:dk2>
      <a:lt2>
        <a:srgbClr val="D5D5D5"/>
      </a:lt2>
      <a:accent1>
        <a:srgbClr val="AAAAAA"/>
      </a:accent1>
      <a:accent2>
        <a:srgbClr val="8B423F"/>
      </a:accent2>
      <a:accent3>
        <a:srgbClr val="FFFFFF"/>
      </a:accent3>
      <a:accent4>
        <a:srgbClr val="2F2F2E"/>
      </a:accent4>
      <a:accent5>
        <a:srgbClr val="D2D2D2"/>
      </a:accent5>
      <a:accent6>
        <a:srgbClr val="7D3B38"/>
      </a:accent6>
      <a:hlink>
        <a:srgbClr val="7B7B7B"/>
      </a:hlink>
      <a:folHlink>
        <a:srgbClr val="7B7B7B"/>
      </a:folHlink>
    </a:clrScheme>
    <a:fontScheme name="24_Leuphana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24_Leuphana 1">
        <a:dk1>
          <a:srgbClr val="393938"/>
        </a:dk1>
        <a:lt1>
          <a:srgbClr val="FFFFFF"/>
        </a:lt1>
        <a:dk2>
          <a:srgbClr val="742128"/>
        </a:dk2>
        <a:lt2>
          <a:srgbClr val="D5D5D5"/>
        </a:lt2>
        <a:accent1>
          <a:srgbClr val="AAAAAA"/>
        </a:accent1>
        <a:accent2>
          <a:srgbClr val="8B423F"/>
        </a:accent2>
        <a:accent3>
          <a:srgbClr val="FFFFFF"/>
        </a:accent3>
        <a:accent4>
          <a:srgbClr val="2F2F2E"/>
        </a:accent4>
        <a:accent5>
          <a:srgbClr val="D2D2D2"/>
        </a:accent5>
        <a:accent6>
          <a:srgbClr val="7D3B38"/>
        </a:accent6>
        <a:hlink>
          <a:srgbClr val="7B7B7B"/>
        </a:hlink>
        <a:folHlink>
          <a:srgbClr val="7B7B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Leuphana">
  <a:themeElements>
    <a:clrScheme name="25_Leuphana 1">
      <a:dk1>
        <a:srgbClr val="393938"/>
      </a:dk1>
      <a:lt1>
        <a:srgbClr val="FFFFFF"/>
      </a:lt1>
      <a:dk2>
        <a:srgbClr val="742128"/>
      </a:dk2>
      <a:lt2>
        <a:srgbClr val="D5D5D5"/>
      </a:lt2>
      <a:accent1>
        <a:srgbClr val="AAAAAA"/>
      </a:accent1>
      <a:accent2>
        <a:srgbClr val="8B423F"/>
      </a:accent2>
      <a:accent3>
        <a:srgbClr val="FFFFFF"/>
      </a:accent3>
      <a:accent4>
        <a:srgbClr val="2F2F2E"/>
      </a:accent4>
      <a:accent5>
        <a:srgbClr val="D2D2D2"/>
      </a:accent5>
      <a:accent6>
        <a:srgbClr val="7D3B38"/>
      </a:accent6>
      <a:hlink>
        <a:srgbClr val="7B7B7B"/>
      </a:hlink>
      <a:folHlink>
        <a:srgbClr val="7B7B7B"/>
      </a:folHlink>
    </a:clrScheme>
    <a:fontScheme name="25_Leuphana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25_Leuphana 1">
        <a:dk1>
          <a:srgbClr val="393938"/>
        </a:dk1>
        <a:lt1>
          <a:srgbClr val="FFFFFF"/>
        </a:lt1>
        <a:dk2>
          <a:srgbClr val="742128"/>
        </a:dk2>
        <a:lt2>
          <a:srgbClr val="D5D5D5"/>
        </a:lt2>
        <a:accent1>
          <a:srgbClr val="AAAAAA"/>
        </a:accent1>
        <a:accent2>
          <a:srgbClr val="8B423F"/>
        </a:accent2>
        <a:accent3>
          <a:srgbClr val="FFFFFF"/>
        </a:accent3>
        <a:accent4>
          <a:srgbClr val="2F2F2E"/>
        </a:accent4>
        <a:accent5>
          <a:srgbClr val="D2D2D2"/>
        </a:accent5>
        <a:accent6>
          <a:srgbClr val="7D3B38"/>
        </a:accent6>
        <a:hlink>
          <a:srgbClr val="7B7B7B"/>
        </a:hlink>
        <a:folHlink>
          <a:srgbClr val="7B7B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Leuphana">
  <a:themeElements>
    <a:clrScheme name="26_Leuphana 1">
      <a:dk1>
        <a:srgbClr val="393938"/>
      </a:dk1>
      <a:lt1>
        <a:srgbClr val="FFFFFF"/>
      </a:lt1>
      <a:dk2>
        <a:srgbClr val="742128"/>
      </a:dk2>
      <a:lt2>
        <a:srgbClr val="D5D5D5"/>
      </a:lt2>
      <a:accent1>
        <a:srgbClr val="AAAAAA"/>
      </a:accent1>
      <a:accent2>
        <a:srgbClr val="8B423F"/>
      </a:accent2>
      <a:accent3>
        <a:srgbClr val="FFFFFF"/>
      </a:accent3>
      <a:accent4>
        <a:srgbClr val="2F2F2E"/>
      </a:accent4>
      <a:accent5>
        <a:srgbClr val="D2D2D2"/>
      </a:accent5>
      <a:accent6>
        <a:srgbClr val="7D3B38"/>
      </a:accent6>
      <a:hlink>
        <a:srgbClr val="7B7B7B"/>
      </a:hlink>
      <a:folHlink>
        <a:srgbClr val="7B7B7B"/>
      </a:folHlink>
    </a:clrScheme>
    <a:fontScheme name="26_Leuphana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26_Leuphana 1">
        <a:dk1>
          <a:srgbClr val="393938"/>
        </a:dk1>
        <a:lt1>
          <a:srgbClr val="FFFFFF"/>
        </a:lt1>
        <a:dk2>
          <a:srgbClr val="742128"/>
        </a:dk2>
        <a:lt2>
          <a:srgbClr val="D5D5D5"/>
        </a:lt2>
        <a:accent1>
          <a:srgbClr val="AAAAAA"/>
        </a:accent1>
        <a:accent2>
          <a:srgbClr val="8B423F"/>
        </a:accent2>
        <a:accent3>
          <a:srgbClr val="FFFFFF"/>
        </a:accent3>
        <a:accent4>
          <a:srgbClr val="2F2F2E"/>
        </a:accent4>
        <a:accent5>
          <a:srgbClr val="D2D2D2"/>
        </a:accent5>
        <a:accent6>
          <a:srgbClr val="7D3B38"/>
        </a:accent6>
        <a:hlink>
          <a:srgbClr val="7B7B7B"/>
        </a:hlink>
        <a:folHlink>
          <a:srgbClr val="7B7B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Leuphana">
  <a:themeElements>
    <a:clrScheme name="27_Leuphana 1">
      <a:dk1>
        <a:srgbClr val="393938"/>
      </a:dk1>
      <a:lt1>
        <a:srgbClr val="FFFFFF"/>
      </a:lt1>
      <a:dk2>
        <a:srgbClr val="742128"/>
      </a:dk2>
      <a:lt2>
        <a:srgbClr val="D5D5D5"/>
      </a:lt2>
      <a:accent1>
        <a:srgbClr val="AAAAAA"/>
      </a:accent1>
      <a:accent2>
        <a:srgbClr val="8B423F"/>
      </a:accent2>
      <a:accent3>
        <a:srgbClr val="FFFFFF"/>
      </a:accent3>
      <a:accent4>
        <a:srgbClr val="2F2F2E"/>
      </a:accent4>
      <a:accent5>
        <a:srgbClr val="D2D2D2"/>
      </a:accent5>
      <a:accent6>
        <a:srgbClr val="7D3B38"/>
      </a:accent6>
      <a:hlink>
        <a:srgbClr val="7B7B7B"/>
      </a:hlink>
      <a:folHlink>
        <a:srgbClr val="7B7B7B"/>
      </a:folHlink>
    </a:clrScheme>
    <a:fontScheme name="27_Leuphana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27_Leuphana 1">
        <a:dk1>
          <a:srgbClr val="393938"/>
        </a:dk1>
        <a:lt1>
          <a:srgbClr val="FFFFFF"/>
        </a:lt1>
        <a:dk2>
          <a:srgbClr val="742128"/>
        </a:dk2>
        <a:lt2>
          <a:srgbClr val="D5D5D5"/>
        </a:lt2>
        <a:accent1>
          <a:srgbClr val="AAAAAA"/>
        </a:accent1>
        <a:accent2>
          <a:srgbClr val="8B423F"/>
        </a:accent2>
        <a:accent3>
          <a:srgbClr val="FFFFFF"/>
        </a:accent3>
        <a:accent4>
          <a:srgbClr val="2F2F2E"/>
        </a:accent4>
        <a:accent5>
          <a:srgbClr val="D2D2D2"/>
        </a:accent5>
        <a:accent6>
          <a:srgbClr val="7D3B38"/>
        </a:accent6>
        <a:hlink>
          <a:srgbClr val="7B7B7B"/>
        </a:hlink>
        <a:folHlink>
          <a:srgbClr val="7B7B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euphana">
  <a:themeElements>
    <a:clrScheme name="1_Leuphana 1">
      <a:dk1>
        <a:srgbClr val="393938"/>
      </a:dk1>
      <a:lt1>
        <a:srgbClr val="FFFFFF"/>
      </a:lt1>
      <a:dk2>
        <a:srgbClr val="742128"/>
      </a:dk2>
      <a:lt2>
        <a:srgbClr val="D5D5D5"/>
      </a:lt2>
      <a:accent1>
        <a:srgbClr val="AAAAAA"/>
      </a:accent1>
      <a:accent2>
        <a:srgbClr val="8B423F"/>
      </a:accent2>
      <a:accent3>
        <a:srgbClr val="FFFFFF"/>
      </a:accent3>
      <a:accent4>
        <a:srgbClr val="2F2F2E"/>
      </a:accent4>
      <a:accent5>
        <a:srgbClr val="D2D2D2"/>
      </a:accent5>
      <a:accent6>
        <a:srgbClr val="7D3B38"/>
      </a:accent6>
      <a:hlink>
        <a:srgbClr val="7B7B7B"/>
      </a:hlink>
      <a:folHlink>
        <a:srgbClr val="7B7B7B"/>
      </a:folHlink>
    </a:clrScheme>
    <a:fontScheme name="1_Leuphana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1_Leuphana 1">
        <a:dk1>
          <a:srgbClr val="393938"/>
        </a:dk1>
        <a:lt1>
          <a:srgbClr val="FFFFFF"/>
        </a:lt1>
        <a:dk2>
          <a:srgbClr val="742128"/>
        </a:dk2>
        <a:lt2>
          <a:srgbClr val="D5D5D5"/>
        </a:lt2>
        <a:accent1>
          <a:srgbClr val="AAAAAA"/>
        </a:accent1>
        <a:accent2>
          <a:srgbClr val="8B423F"/>
        </a:accent2>
        <a:accent3>
          <a:srgbClr val="FFFFFF"/>
        </a:accent3>
        <a:accent4>
          <a:srgbClr val="2F2F2E"/>
        </a:accent4>
        <a:accent5>
          <a:srgbClr val="D2D2D2"/>
        </a:accent5>
        <a:accent6>
          <a:srgbClr val="7D3B38"/>
        </a:accent6>
        <a:hlink>
          <a:srgbClr val="7B7B7B"/>
        </a:hlink>
        <a:folHlink>
          <a:srgbClr val="7B7B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Leuphana">
  <a:themeElements>
    <a:clrScheme name="28_Leuphana 1">
      <a:dk1>
        <a:srgbClr val="393938"/>
      </a:dk1>
      <a:lt1>
        <a:srgbClr val="FFFFFF"/>
      </a:lt1>
      <a:dk2>
        <a:srgbClr val="742128"/>
      </a:dk2>
      <a:lt2>
        <a:srgbClr val="D5D5D5"/>
      </a:lt2>
      <a:accent1>
        <a:srgbClr val="AAAAAA"/>
      </a:accent1>
      <a:accent2>
        <a:srgbClr val="8B423F"/>
      </a:accent2>
      <a:accent3>
        <a:srgbClr val="FFFFFF"/>
      </a:accent3>
      <a:accent4>
        <a:srgbClr val="2F2F2E"/>
      </a:accent4>
      <a:accent5>
        <a:srgbClr val="D2D2D2"/>
      </a:accent5>
      <a:accent6>
        <a:srgbClr val="7D3B38"/>
      </a:accent6>
      <a:hlink>
        <a:srgbClr val="7B7B7B"/>
      </a:hlink>
      <a:folHlink>
        <a:srgbClr val="7B7B7B"/>
      </a:folHlink>
    </a:clrScheme>
    <a:fontScheme name="28_Leuphana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28_Leuphana 1">
        <a:dk1>
          <a:srgbClr val="393938"/>
        </a:dk1>
        <a:lt1>
          <a:srgbClr val="FFFFFF"/>
        </a:lt1>
        <a:dk2>
          <a:srgbClr val="742128"/>
        </a:dk2>
        <a:lt2>
          <a:srgbClr val="D5D5D5"/>
        </a:lt2>
        <a:accent1>
          <a:srgbClr val="AAAAAA"/>
        </a:accent1>
        <a:accent2>
          <a:srgbClr val="8B423F"/>
        </a:accent2>
        <a:accent3>
          <a:srgbClr val="FFFFFF"/>
        </a:accent3>
        <a:accent4>
          <a:srgbClr val="2F2F2E"/>
        </a:accent4>
        <a:accent5>
          <a:srgbClr val="D2D2D2"/>
        </a:accent5>
        <a:accent6>
          <a:srgbClr val="7D3B38"/>
        </a:accent6>
        <a:hlink>
          <a:srgbClr val="7B7B7B"/>
        </a:hlink>
        <a:folHlink>
          <a:srgbClr val="7B7B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Leuphana">
  <a:themeElements>
    <a:clrScheme name="29_Leuphana 1">
      <a:dk1>
        <a:srgbClr val="393938"/>
      </a:dk1>
      <a:lt1>
        <a:srgbClr val="FFFFFF"/>
      </a:lt1>
      <a:dk2>
        <a:srgbClr val="742128"/>
      </a:dk2>
      <a:lt2>
        <a:srgbClr val="D5D5D5"/>
      </a:lt2>
      <a:accent1>
        <a:srgbClr val="AAAAAA"/>
      </a:accent1>
      <a:accent2>
        <a:srgbClr val="8B423F"/>
      </a:accent2>
      <a:accent3>
        <a:srgbClr val="FFFFFF"/>
      </a:accent3>
      <a:accent4>
        <a:srgbClr val="2F2F2E"/>
      </a:accent4>
      <a:accent5>
        <a:srgbClr val="D2D2D2"/>
      </a:accent5>
      <a:accent6>
        <a:srgbClr val="7D3B38"/>
      </a:accent6>
      <a:hlink>
        <a:srgbClr val="7B7B7B"/>
      </a:hlink>
      <a:folHlink>
        <a:srgbClr val="7B7B7B"/>
      </a:folHlink>
    </a:clrScheme>
    <a:fontScheme name="29_Leuphana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29_Leuphana 1">
        <a:dk1>
          <a:srgbClr val="393938"/>
        </a:dk1>
        <a:lt1>
          <a:srgbClr val="FFFFFF"/>
        </a:lt1>
        <a:dk2>
          <a:srgbClr val="742128"/>
        </a:dk2>
        <a:lt2>
          <a:srgbClr val="D5D5D5"/>
        </a:lt2>
        <a:accent1>
          <a:srgbClr val="AAAAAA"/>
        </a:accent1>
        <a:accent2>
          <a:srgbClr val="8B423F"/>
        </a:accent2>
        <a:accent3>
          <a:srgbClr val="FFFFFF"/>
        </a:accent3>
        <a:accent4>
          <a:srgbClr val="2F2F2E"/>
        </a:accent4>
        <a:accent5>
          <a:srgbClr val="D2D2D2"/>
        </a:accent5>
        <a:accent6>
          <a:srgbClr val="7D3B38"/>
        </a:accent6>
        <a:hlink>
          <a:srgbClr val="7B7B7B"/>
        </a:hlink>
        <a:folHlink>
          <a:srgbClr val="7B7B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0_Leuphana">
  <a:themeElements>
    <a:clrScheme name="30_Leuphana 1">
      <a:dk1>
        <a:srgbClr val="393938"/>
      </a:dk1>
      <a:lt1>
        <a:srgbClr val="FFFFFF"/>
      </a:lt1>
      <a:dk2>
        <a:srgbClr val="742128"/>
      </a:dk2>
      <a:lt2>
        <a:srgbClr val="D5D5D5"/>
      </a:lt2>
      <a:accent1>
        <a:srgbClr val="AAAAAA"/>
      </a:accent1>
      <a:accent2>
        <a:srgbClr val="8B423F"/>
      </a:accent2>
      <a:accent3>
        <a:srgbClr val="FFFFFF"/>
      </a:accent3>
      <a:accent4>
        <a:srgbClr val="2F2F2E"/>
      </a:accent4>
      <a:accent5>
        <a:srgbClr val="D2D2D2"/>
      </a:accent5>
      <a:accent6>
        <a:srgbClr val="7D3B38"/>
      </a:accent6>
      <a:hlink>
        <a:srgbClr val="7B7B7B"/>
      </a:hlink>
      <a:folHlink>
        <a:srgbClr val="7B7B7B"/>
      </a:folHlink>
    </a:clrScheme>
    <a:fontScheme name="30_Leuphana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30_Leuphana 1">
        <a:dk1>
          <a:srgbClr val="393938"/>
        </a:dk1>
        <a:lt1>
          <a:srgbClr val="FFFFFF"/>
        </a:lt1>
        <a:dk2>
          <a:srgbClr val="742128"/>
        </a:dk2>
        <a:lt2>
          <a:srgbClr val="D5D5D5"/>
        </a:lt2>
        <a:accent1>
          <a:srgbClr val="AAAAAA"/>
        </a:accent1>
        <a:accent2>
          <a:srgbClr val="8B423F"/>
        </a:accent2>
        <a:accent3>
          <a:srgbClr val="FFFFFF"/>
        </a:accent3>
        <a:accent4>
          <a:srgbClr val="2F2F2E"/>
        </a:accent4>
        <a:accent5>
          <a:srgbClr val="D2D2D2"/>
        </a:accent5>
        <a:accent6>
          <a:srgbClr val="7D3B38"/>
        </a:accent6>
        <a:hlink>
          <a:srgbClr val="7B7B7B"/>
        </a:hlink>
        <a:folHlink>
          <a:srgbClr val="7B7B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1_Leuphana">
  <a:themeElements>
    <a:clrScheme name="31_Leuphana 1">
      <a:dk1>
        <a:srgbClr val="393938"/>
      </a:dk1>
      <a:lt1>
        <a:srgbClr val="FFFFFF"/>
      </a:lt1>
      <a:dk2>
        <a:srgbClr val="742128"/>
      </a:dk2>
      <a:lt2>
        <a:srgbClr val="D5D5D5"/>
      </a:lt2>
      <a:accent1>
        <a:srgbClr val="AAAAAA"/>
      </a:accent1>
      <a:accent2>
        <a:srgbClr val="8B423F"/>
      </a:accent2>
      <a:accent3>
        <a:srgbClr val="FFFFFF"/>
      </a:accent3>
      <a:accent4>
        <a:srgbClr val="2F2F2E"/>
      </a:accent4>
      <a:accent5>
        <a:srgbClr val="D2D2D2"/>
      </a:accent5>
      <a:accent6>
        <a:srgbClr val="7D3B38"/>
      </a:accent6>
      <a:hlink>
        <a:srgbClr val="7B7B7B"/>
      </a:hlink>
      <a:folHlink>
        <a:srgbClr val="7B7B7B"/>
      </a:folHlink>
    </a:clrScheme>
    <a:fontScheme name="31_Leuphana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31_Leuphana 1">
        <a:dk1>
          <a:srgbClr val="393938"/>
        </a:dk1>
        <a:lt1>
          <a:srgbClr val="FFFFFF"/>
        </a:lt1>
        <a:dk2>
          <a:srgbClr val="742128"/>
        </a:dk2>
        <a:lt2>
          <a:srgbClr val="D5D5D5"/>
        </a:lt2>
        <a:accent1>
          <a:srgbClr val="AAAAAA"/>
        </a:accent1>
        <a:accent2>
          <a:srgbClr val="8B423F"/>
        </a:accent2>
        <a:accent3>
          <a:srgbClr val="FFFFFF"/>
        </a:accent3>
        <a:accent4>
          <a:srgbClr val="2F2F2E"/>
        </a:accent4>
        <a:accent5>
          <a:srgbClr val="D2D2D2"/>
        </a:accent5>
        <a:accent6>
          <a:srgbClr val="7D3B38"/>
        </a:accent6>
        <a:hlink>
          <a:srgbClr val="7B7B7B"/>
        </a:hlink>
        <a:folHlink>
          <a:srgbClr val="7B7B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2_Leuphana">
  <a:themeElements>
    <a:clrScheme name="32_Leuphana 1">
      <a:dk1>
        <a:srgbClr val="393938"/>
      </a:dk1>
      <a:lt1>
        <a:srgbClr val="FFFFFF"/>
      </a:lt1>
      <a:dk2>
        <a:srgbClr val="742128"/>
      </a:dk2>
      <a:lt2>
        <a:srgbClr val="D5D5D5"/>
      </a:lt2>
      <a:accent1>
        <a:srgbClr val="AAAAAA"/>
      </a:accent1>
      <a:accent2>
        <a:srgbClr val="8B423F"/>
      </a:accent2>
      <a:accent3>
        <a:srgbClr val="FFFFFF"/>
      </a:accent3>
      <a:accent4>
        <a:srgbClr val="2F2F2E"/>
      </a:accent4>
      <a:accent5>
        <a:srgbClr val="D2D2D2"/>
      </a:accent5>
      <a:accent6>
        <a:srgbClr val="7D3B38"/>
      </a:accent6>
      <a:hlink>
        <a:srgbClr val="7B7B7B"/>
      </a:hlink>
      <a:folHlink>
        <a:srgbClr val="7B7B7B"/>
      </a:folHlink>
    </a:clrScheme>
    <a:fontScheme name="32_Leuphana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32_Leuphana 1">
        <a:dk1>
          <a:srgbClr val="393938"/>
        </a:dk1>
        <a:lt1>
          <a:srgbClr val="FFFFFF"/>
        </a:lt1>
        <a:dk2>
          <a:srgbClr val="742128"/>
        </a:dk2>
        <a:lt2>
          <a:srgbClr val="D5D5D5"/>
        </a:lt2>
        <a:accent1>
          <a:srgbClr val="AAAAAA"/>
        </a:accent1>
        <a:accent2>
          <a:srgbClr val="8B423F"/>
        </a:accent2>
        <a:accent3>
          <a:srgbClr val="FFFFFF"/>
        </a:accent3>
        <a:accent4>
          <a:srgbClr val="2F2F2E"/>
        </a:accent4>
        <a:accent5>
          <a:srgbClr val="D2D2D2"/>
        </a:accent5>
        <a:accent6>
          <a:srgbClr val="7D3B38"/>
        </a:accent6>
        <a:hlink>
          <a:srgbClr val="7B7B7B"/>
        </a:hlink>
        <a:folHlink>
          <a:srgbClr val="7B7B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3_Leuphana">
  <a:themeElements>
    <a:clrScheme name="33_Leuphana 1">
      <a:dk1>
        <a:srgbClr val="393938"/>
      </a:dk1>
      <a:lt1>
        <a:srgbClr val="FFFFFF"/>
      </a:lt1>
      <a:dk2>
        <a:srgbClr val="742128"/>
      </a:dk2>
      <a:lt2>
        <a:srgbClr val="D5D5D5"/>
      </a:lt2>
      <a:accent1>
        <a:srgbClr val="AAAAAA"/>
      </a:accent1>
      <a:accent2>
        <a:srgbClr val="8B423F"/>
      </a:accent2>
      <a:accent3>
        <a:srgbClr val="FFFFFF"/>
      </a:accent3>
      <a:accent4>
        <a:srgbClr val="2F2F2E"/>
      </a:accent4>
      <a:accent5>
        <a:srgbClr val="D2D2D2"/>
      </a:accent5>
      <a:accent6>
        <a:srgbClr val="7D3B38"/>
      </a:accent6>
      <a:hlink>
        <a:srgbClr val="7B7B7B"/>
      </a:hlink>
      <a:folHlink>
        <a:srgbClr val="7B7B7B"/>
      </a:folHlink>
    </a:clrScheme>
    <a:fontScheme name="33_Leuphana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33_Leuphana 1">
        <a:dk1>
          <a:srgbClr val="393938"/>
        </a:dk1>
        <a:lt1>
          <a:srgbClr val="FFFFFF"/>
        </a:lt1>
        <a:dk2>
          <a:srgbClr val="742128"/>
        </a:dk2>
        <a:lt2>
          <a:srgbClr val="D5D5D5"/>
        </a:lt2>
        <a:accent1>
          <a:srgbClr val="AAAAAA"/>
        </a:accent1>
        <a:accent2>
          <a:srgbClr val="8B423F"/>
        </a:accent2>
        <a:accent3>
          <a:srgbClr val="FFFFFF"/>
        </a:accent3>
        <a:accent4>
          <a:srgbClr val="2F2F2E"/>
        </a:accent4>
        <a:accent5>
          <a:srgbClr val="D2D2D2"/>
        </a:accent5>
        <a:accent6>
          <a:srgbClr val="7D3B38"/>
        </a:accent6>
        <a:hlink>
          <a:srgbClr val="7B7B7B"/>
        </a:hlink>
        <a:folHlink>
          <a:srgbClr val="7B7B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4_Leuphana">
  <a:themeElements>
    <a:clrScheme name="34_Leuphana 1">
      <a:dk1>
        <a:srgbClr val="393938"/>
      </a:dk1>
      <a:lt1>
        <a:srgbClr val="FFFFFF"/>
      </a:lt1>
      <a:dk2>
        <a:srgbClr val="742128"/>
      </a:dk2>
      <a:lt2>
        <a:srgbClr val="D5D5D5"/>
      </a:lt2>
      <a:accent1>
        <a:srgbClr val="AAAAAA"/>
      </a:accent1>
      <a:accent2>
        <a:srgbClr val="8B423F"/>
      </a:accent2>
      <a:accent3>
        <a:srgbClr val="FFFFFF"/>
      </a:accent3>
      <a:accent4>
        <a:srgbClr val="2F2F2E"/>
      </a:accent4>
      <a:accent5>
        <a:srgbClr val="D2D2D2"/>
      </a:accent5>
      <a:accent6>
        <a:srgbClr val="7D3B38"/>
      </a:accent6>
      <a:hlink>
        <a:srgbClr val="7B7B7B"/>
      </a:hlink>
      <a:folHlink>
        <a:srgbClr val="7B7B7B"/>
      </a:folHlink>
    </a:clrScheme>
    <a:fontScheme name="34_Leuphana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34_Leuphana 1">
        <a:dk1>
          <a:srgbClr val="393938"/>
        </a:dk1>
        <a:lt1>
          <a:srgbClr val="FFFFFF"/>
        </a:lt1>
        <a:dk2>
          <a:srgbClr val="742128"/>
        </a:dk2>
        <a:lt2>
          <a:srgbClr val="D5D5D5"/>
        </a:lt2>
        <a:accent1>
          <a:srgbClr val="AAAAAA"/>
        </a:accent1>
        <a:accent2>
          <a:srgbClr val="8B423F"/>
        </a:accent2>
        <a:accent3>
          <a:srgbClr val="FFFFFF"/>
        </a:accent3>
        <a:accent4>
          <a:srgbClr val="2F2F2E"/>
        </a:accent4>
        <a:accent5>
          <a:srgbClr val="D2D2D2"/>
        </a:accent5>
        <a:accent6>
          <a:srgbClr val="7D3B38"/>
        </a:accent6>
        <a:hlink>
          <a:srgbClr val="7B7B7B"/>
        </a:hlink>
        <a:folHlink>
          <a:srgbClr val="7B7B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Leuphana">
  <a:themeElements>
    <a:clrScheme name="2_Leuphana 1">
      <a:dk1>
        <a:srgbClr val="393938"/>
      </a:dk1>
      <a:lt1>
        <a:srgbClr val="FFFFFF"/>
      </a:lt1>
      <a:dk2>
        <a:srgbClr val="742128"/>
      </a:dk2>
      <a:lt2>
        <a:srgbClr val="D5D5D5"/>
      </a:lt2>
      <a:accent1>
        <a:srgbClr val="AAAAAA"/>
      </a:accent1>
      <a:accent2>
        <a:srgbClr val="8B423F"/>
      </a:accent2>
      <a:accent3>
        <a:srgbClr val="FFFFFF"/>
      </a:accent3>
      <a:accent4>
        <a:srgbClr val="2F2F2E"/>
      </a:accent4>
      <a:accent5>
        <a:srgbClr val="D2D2D2"/>
      </a:accent5>
      <a:accent6>
        <a:srgbClr val="7D3B38"/>
      </a:accent6>
      <a:hlink>
        <a:srgbClr val="7B7B7B"/>
      </a:hlink>
      <a:folHlink>
        <a:srgbClr val="7B7B7B"/>
      </a:folHlink>
    </a:clrScheme>
    <a:fontScheme name="2_Leuphana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2_Leuphana 1">
        <a:dk1>
          <a:srgbClr val="393938"/>
        </a:dk1>
        <a:lt1>
          <a:srgbClr val="FFFFFF"/>
        </a:lt1>
        <a:dk2>
          <a:srgbClr val="742128"/>
        </a:dk2>
        <a:lt2>
          <a:srgbClr val="D5D5D5"/>
        </a:lt2>
        <a:accent1>
          <a:srgbClr val="AAAAAA"/>
        </a:accent1>
        <a:accent2>
          <a:srgbClr val="8B423F"/>
        </a:accent2>
        <a:accent3>
          <a:srgbClr val="FFFFFF"/>
        </a:accent3>
        <a:accent4>
          <a:srgbClr val="2F2F2E"/>
        </a:accent4>
        <a:accent5>
          <a:srgbClr val="D2D2D2"/>
        </a:accent5>
        <a:accent6>
          <a:srgbClr val="7D3B38"/>
        </a:accent6>
        <a:hlink>
          <a:srgbClr val="7B7B7B"/>
        </a:hlink>
        <a:folHlink>
          <a:srgbClr val="7B7B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Leuphana">
  <a:themeElements>
    <a:clrScheme name="3_Leuphana 1">
      <a:dk1>
        <a:srgbClr val="393938"/>
      </a:dk1>
      <a:lt1>
        <a:srgbClr val="FFFFFF"/>
      </a:lt1>
      <a:dk2>
        <a:srgbClr val="742128"/>
      </a:dk2>
      <a:lt2>
        <a:srgbClr val="D5D5D5"/>
      </a:lt2>
      <a:accent1>
        <a:srgbClr val="AAAAAA"/>
      </a:accent1>
      <a:accent2>
        <a:srgbClr val="8B423F"/>
      </a:accent2>
      <a:accent3>
        <a:srgbClr val="FFFFFF"/>
      </a:accent3>
      <a:accent4>
        <a:srgbClr val="2F2F2E"/>
      </a:accent4>
      <a:accent5>
        <a:srgbClr val="D2D2D2"/>
      </a:accent5>
      <a:accent6>
        <a:srgbClr val="7D3B38"/>
      </a:accent6>
      <a:hlink>
        <a:srgbClr val="7B7B7B"/>
      </a:hlink>
      <a:folHlink>
        <a:srgbClr val="7B7B7B"/>
      </a:folHlink>
    </a:clrScheme>
    <a:fontScheme name="3_Leuphana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3_Leuphana 1">
        <a:dk1>
          <a:srgbClr val="393938"/>
        </a:dk1>
        <a:lt1>
          <a:srgbClr val="FFFFFF"/>
        </a:lt1>
        <a:dk2>
          <a:srgbClr val="742128"/>
        </a:dk2>
        <a:lt2>
          <a:srgbClr val="D5D5D5"/>
        </a:lt2>
        <a:accent1>
          <a:srgbClr val="AAAAAA"/>
        </a:accent1>
        <a:accent2>
          <a:srgbClr val="8B423F"/>
        </a:accent2>
        <a:accent3>
          <a:srgbClr val="FFFFFF"/>
        </a:accent3>
        <a:accent4>
          <a:srgbClr val="2F2F2E"/>
        </a:accent4>
        <a:accent5>
          <a:srgbClr val="D2D2D2"/>
        </a:accent5>
        <a:accent6>
          <a:srgbClr val="7D3B38"/>
        </a:accent6>
        <a:hlink>
          <a:srgbClr val="7B7B7B"/>
        </a:hlink>
        <a:folHlink>
          <a:srgbClr val="7B7B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Leuphana">
  <a:themeElements>
    <a:clrScheme name="4_Leuphana 1">
      <a:dk1>
        <a:srgbClr val="393938"/>
      </a:dk1>
      <a:lt1>
        <a:srgbClr val="FFFFFF"/>
      </a:lt1>
      <a:dk2>
        <a:srgbClr val="742128"/>
      </a:dk2>
      <a:lt2>
        <a:srgbClr val="D5D5D5"/>
      </a:lt2>
      <a:accent1>
        <a:srgbClr val="AAAAAA"/>
      </a:accent1>
      <a:accent2>
        <a:srgbClr val="8B423F"/>
      </a:accent2>
      <a:accent3>
        <a:srgbClr val="FFFFFF"/>
      </a:accent3>
      <a:accent4>
        <a:srgbClr val="2F2F2E"/>
      </a:accent4>
      <a:accent5>
        <a:srgbClr val="D2D2D2"/>
      </a:accent5>
      <a:accent6>
        <a:srgbClr val="7D3B38"/>
      </a:accent6>
      <a:hlink>
        <a:srgbClr val="7B7B7B"/>
      </a:hlink>
      <a:folHlink>
        <a:srgbClr val="7B7B7B"/>
      </a:folHlink>
    </a:clrScheme>
    <a:fontScheme name="4_Leuphana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4_Leuphana 1">
        <a:dk1>
          <a:srgbClr val="393938"/>
        </a:dk1>
        <a:lt1>
          <a:srgbClr val="FFFFFF"/>
        </a:lt1>
        <a:dk2>
          <a:srgbClr val="742128"/>
        </a:dk2>
        <a:lt2>
          <a:srgbClr val="D5D5D5"/>
        </a:lt2>
        <a:accent1>
          <a:srgbClr val="AAAAAA"/>
        </a:accent1>
        <a:accent2>
          <a:srgbClr val="8B423F"/>
        </a:accent2>
        <a:accent3>
          <a:srgbClr val="FFFFFF"/>
        </a:accent3>
        <a:accent4>
          <a:srgbClr val="2F2F2E"/>
        </a:accent4>
        <a:accent5>
          <a:srgbClr val="D2D2D2"/>
        </a:accent5>
        <a:accent6>
          <a:srgbClr val="7D3B38"/>
        </a:accent6>
        <a:hlink>
          <a:srgbClr val="7B7B7B"/>
        </a:hlink>
        <a:folHlink>
          <a:srgbClr val="7B7B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Leuphana">
  <a:themeElements>
    <a:clrScheme name="5_Leuphana 1">
      <a:dk1>
        <a:srgbClr val="393938"/>
      </a:dk1>
      <a:lt1>
        <a:srgbClr val="FFFFFF"/>
      </a:lt1>
      <a:dk2>
        <a:srgbClr val="742128"/>
      </a:dk2>
      <a:lt2>
        <a:srgbClr val="D5D5D5"/>
      </a:lt2>
      <a:accent1>
        <a:srgbClr val="AAAAAA"/>
      </a:accent1>
      <a:accent2>
        <a:srgbClr val="8B423F"/>
      </a:accent2>
      <a:accent3>
        <a:srgbClr val="FFFFFF"/>
      </a:accent3>
      <a:accent4>
        <a:srgbClr val="2F2F2E"/>
      </a:accent4>
      <a:accent5>
        <a:srgbClr val="D2D2D2"/>
      </a:accent5>
      <a:accent6>
        <a:srgbClr val="7D3B38"/>
      </a:accent6>
      <a:hlink>
        <a:srgbClr val="7B7B7B"/>
      </a:hlink>
      <a:folHlink>
        <a:srgbClr val="7B7B7B"/>
      </a:folHlink>
    </a:clrScheme>
    <a:fontScheme name="5_Leuphana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5_Leuphana 1">
        <a:dk1>
          <a:srgbClr val="393938"/>
        </a:dk1>
        <a:lt1>
          <a:srgbClr val="FFFFFF"/>
        </a:lt1>
        <a:dk2>
          <a:srgbClr val="742128"/>
        </a:dk2>
        <a:lt2>
          <a:srgbClr val="D5D5D5"/>
        </a:lt2>
        <a:accent1>
          <a:srgbClr val="AAAAAA"/>
        </a:accent1>
        <a:accent2>
          <a:srgbClr val="8B423F"/>
        </a:accent2>
        <a:accent3>
          <a:srgbClr val="FFFFFF"/>
        </a:accent3>
        <a:accent4>
          <a:srgbClr val="2F2F2E"/>
        </a:accent4>
        <a:accent5>
          <a:srgbClr val="D2D2D2"/>
        </a:accent5>
        <a:accent6>
          <a:srgbClr val="7D3B38"/>
        </a:accent6>
        <a:hlink>
          <a:srgbClr val="7B7B7B"/>
        </a:hlink>
        <a:folHlink>
          <a:srgbClr val="7B7B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Leuphana">
  <a:themeElements>
    <a:clrScheme name="6_Leuphana 1">
      <a:dk1>
        <a:srgbClr val="393938"/>
      </a:dk1>
      <a:lt1>
        <a:srgbClr val="FFFFFF"/>
      </a:lt1>
      <a:dk2>
        <a:srgbClr val="742128"/>
      </a:dk2>
      <a:lt2>
        <a:srgbClr val="D5D5D5"/>
      </a:lt2>
      <a:accent1>
        <a:srgbClr val="AAAAAA"/>
      </a:accent1>
      <a:accent2>
        <a:srgbClr val="8B423F"/>
      </a:accent2>
      <a:accent3>
        <a:srgbClr val="FFFFFF"/>
      </a:accent3>
      <a:accent4>
        <a:srgbClr val="2F2F2E"/>
      </a:accent4>
      <a:accent5>
        <a:srgbClr val="D2D2D2"/>
      </a:accent5>
      <a:accent6>
        <a:srgbClr val="7D3B38"/>
      </a:accent6>
      <a:hlink>
        <a:srgbClr val="7B7B7B"/>
      </a:hlink>
      <a:folHlink>
        <a:srgbClr val="7B7B7B"/>
      </a:folHlink>
    </a:clrScheme>
    <a:fontScheme name="6_Leuphana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6_Leuphana 1">
        <a:dk1>
          <a:srgbClr val="393938"/>
        </a:dk1>
        <a:lt1>
          <a:srgbClr val="FFFFFF"/>
        </a:lt1>
        <a:dk2>
          <a:srgbClr val="742128"/>
        </a:dk2>
        <a:lt2>
          <a:srgbClr val="D5D5D5"/>
        </a:lt2>
        <a:accent1>
          <a:srgbClr val="AAAAAA"/>
        </a:accent1>
        <a:accent2>
          <a:srgbClr val="8B423F"/>
        </a:accent2>
        <a:accent3>
          <a:srgbClr val="FFFFFF"/>
        </a:accent3>
        <a:accent4>
          <a:srgbClr val="2F2F2E"/>
        </a:accent4>
        <a:accent5>
          <a:srgbClr val="D2D2D2"/>
        </a:accent5>
        <a:accent6>
          <a:srgbClr val="7D3B38"/>
        </a:accent6>
        <a:hlink>
          <a:srgbClr val="7B7B7B"/>
        </a:hlink>
        <a:folHlink>
          <a:srgbClr val="7B7B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Leuphana">
  <a:themeElements>
    <a:clrScheme name="7_Leuphana 1">
      <a:dk1>
        <a:srgbClr val="393938"/>
      </a:dk1>
      <a:lt1>
        <a:srgbClr val="FFFFFF"/>
      </a:lt1>
      <a:dk2>
        <a:srgbClr val="742128"/>
      </a:dk2>
      <a:lt2>
        <a:srgbClr val="D5D5D5"/>
      </a:lt2>
      <a:accent1>
        <a:srgbClr val="AAAAAA"/>
      </a:accent1>
      <a:accent2>
        <a:srgbClr val="8B423F"/>
      </a:accent2>
      <a:accent3>
        <a:srgbClr val="FFFFFF"/>
      </a:accent3>
      <a:accent4>
        <a:srgbClr val="2F2F2E"/>
      </a:accent4>
      <a:accent5>
        <a:srgbClr val="D2D2D2"/>
      </a:accent5>
      <a:accent6>
        <a:srgbClr val="7D3B38"/>
      </a:accent6>
      <a:hlink>
        <a:srgbClr val="7B7B7B"/>
      </a:hlink>
      <a:folHlink>
        <a:srgbClr val="7B7B7B"/>
      </a:folHlink>
    </a:clrScheme>
    <a:fontScheme name="7_Leuphana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7_Leuphana 1">
        <a:dk1>
          <a:srgbClr val="393938"/>
        </a:dk1>
        <a:lt1>
          <a:srgbClr val="FFFFFF"/>
        </a:lt1>
        <a:dk2>
          <a:srgbClr val="742128"/>
        </a:dk2>
        <a:lt2>
          <a:srgbClr val="D5D5D5"/>
        </a:lt2>
        <a:accent1>
          <a:srgbClr val="AAAAAA"/>
        </a:accent1>
        <a:accent2>
          <a:srgbClr val="8B423F"/>
        </a:accent2>
        <a:accent3>
          <a:srgbClr val="FFFFFF"/>
        </a:accent3>
        <a:accent4>
          <a:srgbClr val="2F2F2E"/>
        </a:accent4>
        <a:accent5>
          <a:srgbClr val="D2D2D2"/>
        </a:accent5>
        <a:accent6>
          <a:srgbClr val="7D3B38"/>
        </a:accent6>
        <a:hlink>
          <a:srgbClr val="7B7B7B"/>
        </a:hlink>
        <a:folHlink>
          <a:srgbClr val="7B7B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Standarddesign</Template>
  <TotalTime>0</TotalTime>
  <Words>1336</Words>
  <Application>Microsoft Macintosh PowerPoint</Application>
  <PresentationFormat>Benutzerdefiniert</PresentationFormat>
  <Paragraphs>179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36</vt:i4>
      </vt:variant>
      <vt:variant>
        <vt:lpstr>Folientitel</vt:lpstr>
      </vt:variant>
      <vt:variant>
        <vt:i4>17</vt:i4>
      </vt:variant>
    </vt:vector>
  </HeadingPairs>
  <TitlesOfParts>
    <vt:vector size="57" baseType="lpstr">
      <vt:lpstr>Arial</vt:lpstr>
      <vt:lpstr>Arial Narrow</vt:lpstr>
      <vt:lpstr>Calibri</vt:lpstr>
      <vt:lpstr>Calibri Light</vt:lpstr>
      <vt:lpstr>Standarddesign</vt:lpstr>
      <vt:lpstr>Benutzerdefiniertes Design</vt:lpstr>
      <vt:lpstr>1_Leuphana</vt:lpstr>
      <vt:lpstr>2_Leuphana</vt:lpstr>
      <vt:lpstr>3_Leuphana</vt:lpstr>
      <vt:lpstr>4_Leuphana</vt:lpstr>
      <vt:lpstr>5_Leuphana</vt:lpstr>
      <vt:lpstr>6_Leuphana</vt:lpstr>
      <vt:lpstr>7_Leuphana</vt:lpstr>
      <vt:lpstr>8_Leuphana</vt:lpstr>
      <vt:lpstr>9_Leuphana</vt:lpstr>
      <vt:lpstr>10_Leuphana</vt:lpstr>
      <vt:lpstr>11_Leuphana</vt:lpstr>
      <vt:lpstr>12_Leuphana</vt:lpstr>
      <vt:lpstr>13_Leuphana</vt:lpstr>
      <vt:lpstr>14_Leuphana</vt:lpstr>
      <vt:lpstr>15_Leuphana</vt:lpstr>
      <vt:lpstr>16_Leuphana</vt:lpstr>
      <vt:lpstr>17_Leuphana</vt:lpstr>
      <vt:lpstr>18_Leuphana</vt:lpstr>
      <vt:lpstr>19_Leuphana</vt:lpstr>
      <vt:lpstr>20_Leuphana</vt:lpstr>
      <vt:lpstr>21_Leuphana</vt:lpstr>
      <vt:lpstr>22_Leuphana</vt:lpstr>
      <vt:lpstr>23_Leuphana</vt:lpstr>
      <vt:lpstr>24_Leuphana</vt:lpstr>
      <vt:lpstr>25_Leuphana</vt:lpstr>
      <vt:lpstr>26_Leuphana</vt:lpstr>
      <vt:lpstr>27_Leuphana</vt:lpstr>
      <vt:lpstr>28_Leuphana</vt:lpstr>
      <vt:lpstr>29_Leuphana</vt:lpstr>
      <vt:lpstr>30_Leuphana</vt:lpstr>
      <vt:lpstr>31_Leuphana</vt:lpstr>
      <vt:lpstr>32_Leuphana</vt:lpstr>
      <vt:lpstr>33_Leuphana</vt:lpstr>
      <vt:lpstr>34_Leuphana</vt:lpstr>
      <vt:lpstr>PowerPoint-Präsentation</vt:lpstr>
      <vt:lpstr>Organigramm Medien- und Informationszentrum</vt:lpstr>
      <vt:lpstr>Auswahl an Daten MIZ:Bibliothek 2019</vt:lpstr>
      <vt:lpstr>Auswahl an Daten MIZ: IT- und Medientechnik 2019/2020 </vt:lpstr>
      <vt:lpstr>Auswahl an Daten MIZ: Campusmanagement 2020</vt:lpstr>
      <vt:lpstr>Situation im Medien- und Informationszentrum zu Beginn des Jahres 2021</vt:lpstr>
      <vt:lpstr>Jahresplanung 2021</vt:lpstr>
      <vt:lpstr>MIZ:Campusmanagement</vt:lpstr>
      <vt:lpstr>MIZ: IT-Infrastruktur</vt:lpstr>
      <vt:lpstr>MIZ: IT-Infrastruktur</vt:lpstr>
      <vt:lpstr>MIZ:Medienmanagement / E-Science</vt:lpstr>
      <vt:lpstr>MIZ:Medienmanagement / E-Science</vt:lpstr>
      <vt:lpstr>MIZ:Informationsdienste</vt:lpstr>
      <vt:lpstr>MIZ:Informationsdienste</vt:lpstr>
      <vt:lpstr>Übergreifende Projekte</vt:lpstr>
      <vt:lpstr>Kooperationen / überregionale Einbindung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Stein</dc:creator>
  <cp:lastModifiedBy>Torsten Ahlers</cp:lastModifiedBy>
  <cp:revision>73</cp:revision>
  <dcterms:created xsi:type="dcterms:W3CDTF">2020-08-03T12:37:05Z</dcterms:created>
  <dcterms:modified xsi:type="dcterms:W3CDTF">2021-01-19T08:56:08Z</dcterms:modified>
</cp:coreProperties>
</file>