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21409025" cy="30276800"/>
  <p:notesSz cx="9866313" cy="14295438"/>
  <p:defaultTextStyle>
    <a:defPPr>
      <a:defRPr lang="de-DE"/>
    </a:defPPr>
    <a:lvl1pPr algn="l" defTabSz="2952906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1476454" indent="-829241" algn="l" defTabSz="2952906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2952906" indent="-1658482" algn="l" defTabSz="2952906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4429360" indent="-2487723" algn="l" defTabSz="2952906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5905812" indent="-3316963" algn="l" defTabSz="2952906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3236062" algn="l" defTabSz="1294425" rtl="0" eaLnBrk="1" latinLnBrk="0" hangingPunct="1"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3883274" algn="l" defTabSz="1294425" rtl="0" eaLnBrk="1" latinLnBrk="0" hangingPunct="1"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4530486" algn="l" defTabSz="1294425" rtl="0" eaLnBrk="1" latinLnBrk="0" hangingPunct="1"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5177699" algn="l" defTabSz="1294425" rtl="0" eaLnBrk="1" latinLnBrk="0" hangingPunct="1">
      <a:defRPr sz="58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52" autoAdjust="0"/>
    <p:restoredTop sz="94720"/>
  </p:normalViewPr>
  <p:slideViewPr>
    <p:cSldViewPr showGuides="1">
      <p:cViewPr varScale="1">
        <p:scale>
          <a:sx n="29" d="100"/>
          <a:sy n="29" d="100"/>
        </p:scale>
        <p:origin x="3952" y="352"/>
      </p:cViewPr>
      <p:guideLst>
        <p:guide orient="horz" pos="9536"/>
        <p:guide pos="67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5678" y="9405435"/>
            <a:ext cx="18197671" cy="6489888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11354" y="17156852"/>
            <a:ext cx="14986318" cy="77374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3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9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6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2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9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5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2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EBF3B-8AD6-4CC4-AAB6-935694F8769C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EC7E8-C27D-4A8C-B417-562D4581F8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822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AE38-D5FE-46E3-A3F0-A2C58825D1D4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46CE4-BDF5-4AEE-9970-BE67C2932A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884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5521544" y="1212479"/>
            <a:ext cx="4817030" cy="25833399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70453" y="1212479"/>
            <a:ext cx="14094274" cy="25833399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CA323-C2FE-43EF-BB08-0478B3807D03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AD730-3EE0-4B15-B529-D0E797C754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30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4E8AC-E4F9-4025-91DB-DF1589FA18FF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1D9FD-A8D0-4D14-B717-C63F64B8B3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138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166" y="19455650"/>
            <a:ext cx="18197671" cy="601330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91166" y="12832603"/>
            <a:ext cx="18197671" cy="6623048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55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3099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965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62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274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929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584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1239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82EC-8F6F-4094-836E-ADA76C1C3F56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79EC3-5E92-4AE3-BAA1-83003FAB5E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23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70453" y="7064589"/>
            <a:ext cx="9455652" cy="19981289"/>
          </a:xfrm>
        </p:spPr>
        <p:txBody>
          <a:bodyPr/>
          <a:lstStyle>
            <a:lvl1pPr>
              <a:defRPr sz="9100"/>
            </a:lvl1pPr>
            <a:lvl2pPr>
              <a:defRPr sz="76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882923" y="7064589"/>
            <a:ext cx="9455652" cy="19981289"/>
          </a:xfrm>
        </p:spPr>
        <p:txBody>
          <a:bodyPr/>
          <a:lstStyle>
            <a:lvl1pPr>
              <a:defRPr sz="9100"/>
            </a:lvl1pPr>
            <a:lvl2pPr>
              <a:defRPr sz="76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E9447-6365-4C61-AE1F-931877944959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8A828-87FF-4BA0-BBAB-5CCA1BB0670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29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70451" y="6777239"/>
            <a:ext cx="9459371" cy="282443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76550" indent="0">
              <a:buNone/>
              <a:defRPr sz="6500" b="1"/>
            </a:lvl2pPr>
            <a:lvl3pPr marL="2953099" indent="0">
              <a:buNone/>
              <a:defRPr sz="5800" b="1"/>
            </a:lvl3pPr>
            <a:lvl4pPr marL="4429650" indent="0">
              <a:buNone/>
              <a:defRPr sz="5200" b="1"/>
            </a:lvl4pPr>
            <a:lvl5pPr marL="5906200" indent="0">
              <a:buNone/>
              <a:defRPr sz="5200" b="1"/>
            </a:lvl5pPr>
            <a:lvl6pPr marL="7382749" indent="0">
              <a:buNone/>
              <a:defRPr sz="5200" b="1"/>
            </a:lvl6pPr>
            <a:lvl7pPr marL="8859299" indent="0">
              <a:buNone/>
              <a:defRPr sz="5200" b="1"/>
            </a:lvl7pPr>
            <a:lvl8pPr marL="10335848" indent="0">
              <a:buNone/>
              <a:defRPr sz="5200" b="1"/>
            </a:lvl8pPr>
            <a:lvl9pPr marL="11812398" indent="0">
              <a:buNone/>
              <a:defRPr sz="52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70451" y="9601671"/>
            <a:ext cx="9459371" cy="1744420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0875489" y="6777239"/>
            <a:ext cx="9463086" cy="282443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76550" indent="0">
              <a:buNone/>
              <a:defRPr sz="6500" b="1"/>
            </a:lvl2pPr>
            <a:lvl3pPr marL="2953099" indent="0">
              <a:buNone/>
              <a:defRPr sz="5800" b="1"/>
            </a:lvl3pPr>
            <a:lvl4pPr marL="4429650" indent="0">
              <a:buNone/>
              <a:defRPr sz="5200" b="1"/>
            </a:lvl4pPr>
            <a:lvl5pPr marL="5906200" indent="0">
              <a:buNone/>
              <a:defRPr sz="5200" b="1"/>
            </a:lvl5pPr>
            <a:lvl6pPr marL="7382749" indent="0">
              <a:buNone/>
              <a:defRPr sz="5200" b="1"/>
            </a:lvl6pPr>
            <a:lvl7pPr marL="8859299" indent="0">
              <a:buNone/>
              <a:defRPr sz="5200" b="1"/>
            </a:lvl7pPr>
            <a:lvl8pPr marL="10335848" indent="0">
              <a:buNone/>
              <a:defRPr sz="5200" b="1"/>
            </a:lvl8pPr>
            <a:lvl9pPr marL="11812398" indent="0">
              <a:buNone/>
              <a:defRPr sz="52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0875489" y="9601671"/>
            <a:ext cx="9463086" cy="1744420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63F15-D83A-4815-955A-C11EB17B530D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8874B-CDDB-400D-95F1-4B09665436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44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64E1E-ED5F-46B5-A00B-911B717D97A7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F50B-DE8A-4945-BDD5-F800B9153E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79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7F51C-F881-4036-8C52-8FA70F077003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B8494-760F-4CC6-9E3F-2A677BDFD1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554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0453" y="1205465"/>
            <a:ext cx="7043422" cy="513023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70336" y="1205468"/>
            <a:ext cx="11968239" cy="25840410"/>
          </a:xfrm>
        </p:spPr>
        <p:txBody>
          <a:bodyPr/>
          <a:lstStyle>
            <a:lvl1pPr>
              <a:defRPr sz="10300"/>
            </a:lvl1pPr>
            <a:lvl2pPr>
              <a:defRPr sz="9100"/>
            </a:lvl2pPr>
            <a:lvl3pPr>
              <a:defRPr sz="76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70453" y="6335703"/>
            <a:ext cx="7043422" cy="20710175"/>
          </a:xfrm>
        </p:spPr>
        <p:txBody>
          <a:bodyPr/>
          <a:lstStyle>
            <a:lvl1pPr marL="0" indent="0">
              <a:buNone/>
              <a:defRPr sz="4500"/>
            </a:lvl1pPr>
            <a:lvl2pPr marL="1476550" indent="0">
              <a:buNone/>
              <a:defRPr sz="4000"/>
            </a:lvl2pPr>
            <a:lvl3pPr marL="2953099" indent="0">
              <a:buNone/>
              <a:defRPr sz="3300"/>
            </a:lvl3pPr>
            <a:lvl4pPr marL="4429650" indent="0">
              <a:buNone/>
              <a:defRPr sz="2800"/>
            </a:lvl4pPr>
            <a:lvl5pPr marL="5906200" indent="0">
              <a:buNone/>
              <a:defRPr sz="2800"/>
            </a:lvl5pPr>
            <a:lvl6pPr marL="7382749" indent="0">
              <a:buNone/>
              <a:defRPr sz="2800"/>
            </a:lvl6pPr>
            <a:lvl7pPr marL="8859299" indent="0">
              <a:buNone/>
              <a:defRPr sz="2800"/>
            </a:lvl7pPr>
            <a:lvl8pPr marL="10335848" indent="0">
              <a:buNone/>
              <a:defRPr sz="2800"/>
            </a:lvl8pPr>
            <a:lvl9pPr marL="11812398" indent="0">
              <a:buNone/>
              <a:defRPr sz="28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C20D-6D89-4DAB-B45C-115CCDF4B07B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E537E-AD0A-4216-BB01-448F6F972C9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386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6318" y="21193761"/>
            <a:ext cx="12845415" cy="250204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196318" y="2705289"/>
            <a:ext cx="12845415" cy="18166080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550" indent="0">
              <a:buNone/>
              <a:defRPr sz="9100"/>
            </a:lvl2pPr>
            <a:lvl3pPr marL="2953099" indent="0">
              <a:buNone/>
              <a:defRPr sz="7600"/>
            </a:lvl3pPr>
            <a:lvl4pPr marL="4429650" indent="0">
              <a:buNone/>
              <a:defRPr sz="6500"/>
            </a:lvl4pPr>
            <a:lvl5pPr marL="5906200" indent="0">
              <a:buNone/>
              <a:defRPr sz="6500"/>
            </a:lvl5pPr>
            <a:lvl6pPr marL="7382749" indent="0">
              <a:buNone/>
              <a:defRPr sz="6500"/>
            </a:lvl6pPr>
            <a:lvl7pPr marL="8859299" indent="0">
              <a:buNone/>
              <a:defRPr sz="6500"/>
            </a:lvl7pPr>
            <a:lvl8pPr marL="10335848" indent="0">
              <a:buNone/>
              <a:defRPr sz="6500"/>
            </a:lvl8pPr>
            <a:lvl9pPr marL="11812398" indent="0">
              <a:buNone/>
              <a:defRPr sz="65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196318" y="23695804"/>
            <a:ext cx="12845415" cy="3553317"/>
          </a:xfrm>
        </p:spPr>
        <p:txBody>
          <a:bodyPr/>
          <a:lstStyle>
            <a:lvl1pPr marL="0" indent="0">
              <a:buNone/>
              <a:defRPr sz="4500"/>
            </a:lvl1pPr>
            <a:lvl2pPr marL="1476550" indent="0">
              <a:buNone/>
              <a:defRPr sz="4000"/>
            </a:lvl2pPr>
            <a:lvl3pPr marL="2953099" indent="0">
              <a:buNone/>
              <a:defRPr sz="3300"/>
            </a:lvl3pPr>
            <a:lvl4pPr marL="4429650" indent="0">
              <a:buNone/>
              <a:defRPr sz="2800"/>
            </a:lvl4pPr>
            <a:lvl5pPr marL="5906200" indent="0">
              <a:buNone/>
              <a:defRPr sz="2800"/>
            </a:lvl5pPr>
            <a:lvl6pPr marL="7382749" indent="0">
              <a:buNone/>
              <a:defRPr sz="2800"/>
            </a:lvl6pPr>
            <a:lvl7pPr marL="8859299" indent="0">
              <a:buNone/>
              <a:defRPr sz="2800"/>
            </a:lvl7pPr>
            <a:lvl8pPr marL="10335848" indent="0">
              <a:buNone/>
              <a:defRPr sz="2800"/>
            </a:lvl8pPr>
            <a:lvl9pPr marL="11812398" indent="0">
              <a:buNone/>
              <a:defRPr sz="28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BCB23-B972-4E95-BDF6-AED5BBF129AF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779BD-7C01-4880-8B30-D3D7FFDEA84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86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069778" y="1213589"/>
            <a:ext cx="19269471" cy="5045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310" tIns="147654" rIns="295310" bIns="1476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069778" y="7063538"/>
            <a:ext cx="19269471" cy="19981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310" tIns="147654" rIns="295310" bIns="147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069778" y="28063125"/>
            <a:ext cx="4996039" cy="1611376"/>
          </a:xfrm>
          <a:prstGeom prst="rect">
            <a:avLst/>
          </a:prstGeom>
        </p:spPr>
        <p:txBody>
          <a:bodyPr vert="horz" lIns="295310" tIns="147654" rIns="295310" bIns="147654" rtlCol="0" anchor="ctr"/>
          <a:lstStyle>
            <a:lvl1pPr algn="l" defTabSz="2953099" fontAlgn="auto">
              <a:spcBef>
                <a:spcPts val="0"/>
              </a:spcBef>
              <a:spcAft>
                <a:spcPts val="0"/>
              </a:spcAft>
              <a:defRPr sz="40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B3E25E-B76B-47A7-9B10-3D40FFFF36A2}" type="datetimeFigureOut">
              <a:rPr lang="de-DE"/>
              <a:pPr>
                <a:defRPr/>
              </a:pPr>
              <a:t>07.09.21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315388" y="28063125"/>
            <a:ext cx="6778251" cy="1611376"/>
          </a:xfrm>
          <a:prstGeom prst="rect">
            <a:avLst/>
          </a:prstGeom>
        </p:spPr>
        <p:txBody>
          <a:bodyPr vert="horz" lIns="295310" tIns="147654" rIns="295310" bIns="147654" rtlCol="0" anchor="ctr"/>
          <a:lstStyle>
            <a:lvl1pPr algn="ctr" defTabSz="2953099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5343210" y="28063125"/>
            <a:ext cx="4996038" cy="1611376"/>
          </a:xfrm>
          <a:prstGeom prst="rect">
            <a:avLst/>
          </a:prstGeom>
        </p:spPr>
        <p:txBody>
          <a:bodyPr vert="horz" lIns="295310" tIns="147654" rIns="295310" bIns="147654" rtlCol="0" anchor="ctr"/>
          <a:lstStyle>
            <a:lvl1pPr algn="r" defTabSz="2953099" fontAlgn="auto">
              <a:spcBef>
                <a:spcPts val="0"/>
              </a:spcBef>
              <a:spcAft>
                <a:spcPts val="0"/>
              </a:spcAft>
              <a:defRPr sz="40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CE8CCF-4E86-4CF3-97A6-D58455C55F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906" rtl="0" eaLnBrk="1" fontAlgn="base" hangingPunct="1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647212"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1294425"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941637"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2588849" algn="ctr" defTabSz="2952906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5654" indent="-1105654" algn="l" defTabSz="2952906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832" indent="-921379" algn="l" defTabSz="2952906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009" indent="-737103" algn="l" defTabSz="2952906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463" indent="-737103" algn="l" defTabSz="2952906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915" indent="-737103" algn="l" defTabSz="2952906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21024" indent="-738275" algn="l" defTabSz="2953099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7574" indent="-738275" algn="l" defTabSz="2953099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4123" indent="-738275" algn="l" defTabSz="2953099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50673" indent="-738275" algn="l" defTabSz="2953099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550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3099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9650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6200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2749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9299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5848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12398" algn="l" defTabSz="295309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creenshot" hidden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27" y="-127296"/>
            <a:ext cx="21317369" cy="30301828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>
            <a:off x="9046826" y="7145512"/>
            <a:ext cx="3312368" cy="3456384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3538214" y="11601871"/>
            <a:ext cx="143295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800" dirty="0">
                <a:latin typeface="Trade Gothic Next LT Pro Cn" panose="020B0506040303020004" pitchFamily="34" charset="0"/>
              </a:rPr>
              <a:t>Ortsangabe 1</a:t>
            </a:r>
            <a:br>
              <a:rPr lang="de-DE" sz="8800" dirty="0">
                <a:latin typeface="Trade Gothic Next LT Pro Cn" panose="020B0506040303020004" pitchFamily="34" charset="0"/>
              </a:rPr>
            </a:br>
            <a:r>
              <a:rPr lang="de-DE" sz="8800" dirty="0">
                <a:latin typeface="Trade Gothic Next LT Pro Cn" panose="020B0506040303020004" pitchFamily="34" charset="0"/>
              </a:rPr>
              <a:t>Ortsangabe 2</a:t>
            </a:r>
          </a:p>
          <a:p>
            <a:pPr algn="ctr"/>
            <a:r>
              <a:rPr lang="de-DE" sz="8800" dirty="0">
                <a:latin typeface="Trade Gothic Next LT Pro Cn" panose="020B0506040303020004" pitchFamily="34" charset="0"/>
              </a:rPr>
              <a:t>Ortsangabe 3</a:t>
            </a:r>
          </a:p>
          <a:p>
            <a:pPr algn="ctr"/>
            <a:endParaRPr lang="de-DE" sz="8800" dirty="0">
              <a:latin typeface="Trade Gothic Next LT Pro Cn" panose="020B05060403030200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3538214" y="21763136"/>
            <a:ext cx="143295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800" dirty="0">
                <a:latin typeface="Trade Gothic Next LT Pro Cn" panose="020B0506040303020004" pitchFamily="34" charset="0"/>
              </a:rPr>
              <a:t>Ortsangabe 1</a:t>
            </a:r>
            <a:br>
              <a:rPr lang="de-DE" sz="8800" dirty="0">
                <a:latin typeface="Trade Gothic Next LT Pro Cn" panose="020B0506040303020004" pitchFamily="34" charset="0"/>
              </a:rPr>
            </a:br>
            <a:r>
              <a:rPr lang="de-DE" sz="8800" dirty="0">
                <a:latin typeface="Trade Gothic Next LT Pro Cn" panose="020B0506040303020004" pitchFamily="34" charset="0"/>
              </a:rPr>
              <a:t>Ortsangabe 2</a:t>
            </a:r>
          </a:p>
          <a:p>
            <a:pPr algn="ctr"/>
            <a:r>
              <a:rPr lang="de-DE" sz="8800" dirty="0">
                <a:latin typeface="Trade Gothic Next LT Pro Cn" panose="020B0506040303020004" pitchFamily="34" charset="0"/>
              </a:rPr>
              <a:t>Ortsangabe 3</a:t>
            </a:r>
          </a:p>
          <a:p>
            <a:pPr algn="ctr"/>
            <a:endParaRPr lang="de-DE" sz="8800" dirty="0">
              <a:latin typeface="Trade Gothic Next LT Pro Cn" panose="020B05060403030200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981930" y="1716163"/>
            <a:ext cx="19442161" cy="2693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0500"/>
              </a:lnSpc>
            </a:pPr>
            <a:r>
              <a:rPr lang="de-DE" sz="10000" b="1" cap="all" dirty="0">
                <a:latin typeface="Arial" panose="020B0604020202020204" pitchFamily="34" charset="0"/>
                <a:cs typeface="Arial" panose="020B0604020202020204" pitchFamily="34" charset="0"/>
              </a:rPr>
              <a:t>Titel der Veranstaltung in ZWEI ZEILEN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BFB1C5E-87BE-2743-ACED-43B633DF415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2" t="21994" r="32998" b="22995"/>
          <a:stretch/>
        </p:blipFill>
        <p:spPr>
          <a:xfrm>
            <a:off x="7318634" y="17117174"/>
            <a:ext cx="3456384" cy="372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27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hidden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342662" cy="302768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981930" y="1716163"/>
            <a:ext cx="19442161" cy="2693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0500"/>
              </a:lnSpc>
            </a:pPr>
            <a:r>
              <a:rPr lang="de-DE" sz="10000" b="1" cap="all" dirty="0">
                <a:latin typeface="Arial" panose="020B0604020202020204" pitchFamily="34" charset="0"/>
                <a:cs typeface="Arial" panose="020B0604020202020204" pitchFamily="34" charset="0"/>
              </a:rPr>
              <a:t>Titel der Veranstaltung in ZWEI ZEILEN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3538214" y="7217520"/>
            <a:ext cx="1432959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100" cap="all" dirty="0">
                <a:latin typeface="Trade Gothic Next LT Pro Cn" panose="020B0506040303020004" pitchFamily="34" charset="0"/>
              </a:rPr>
              <a:t>Busshuttle </a:t>
            </a:r>
            <a:r>
              <a:rPr lang="de-DE" sz="8100" cap="all" dirty="0">
                <a:latin typeface="Trade Gothic Next LT Pro Cn" panose="020B0506040303020004" pitchFamily="34" charset="0"/>
                <a:sym typeface="Symbol" panose="05050102010706020507" pitchFamily="18" charset="2"/>
              </a:rPr>
              <a:t></a:t>
            </a:r>
            <a:r>
              <a:rPr lang="de-DE" sz="8100" cap="all" dirty="0">
                <a:latin typeface="Trade Gothic Next LT Pro Cn" panose="020B0506040303020004" pitchFamily="34" charset="0"/>
              </a:rPr>
              <a:t> Abfahrtszeiten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1775520" y="11393756"/>
            <a:ext cx="17641960" cy="2708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4114800">
              <a:tabLst>
                <a:tab pos="4114800" algn="l"/>
                <a:tab pos="84201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8.35	Bahnhof	Campus</a:t>
            </a:r>
          </a:p>
          <a:p>
            <a:pPr defTabSz="4114800">
              <a:tabLst>
                <a:tab pos="4114800" algn="l"/>
                <a:tab pos="84201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21.15	Campus	Bahnhof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80788" y="11773684"/>
            <a:ext cx="756000" cy="788871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80788" y="13105741"/>
            <a:ext cx="756000" cy="788871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1775520" y="16966470"/>
            <a:ext cx="17641960" cy="54168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4114800">
              <a:tabLst>
                <a:tab pos="4114800" algn="l"/>
                <a:tab pos="84201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8.35	Bahnhof	Campus</a:t>
            </a:r>
          </a:p>
          <a:p>
            <a:pPr defTabSz="4114800">
              <a:tabLst>
                <a:tab pos="4114800" algn="l"/>
                <a:tab pos="84201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21.15	Campus	Bahnhof</a:t>
            </a:r>
          </a:p>
          <a:p>
            <a:pPr defTabSz="4114800">
              <a:tabLst>
                <a:tab pos="4114800" algn="l"/>
                <a:tab pos="8420100" algn="l"/>
                <a:tab pos="134493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22.10	Campus	Am Sande	Bahnhof</a:t>
            </a:r>
          </a:p>
          <a:p>
            <a:pPr defTabSz="4114800">
              <a:tabLst>
                <a:tab pos="4114800" algn="l"/>
                <a:tab pos="8420100" algn="l"/>
                <a:tab pos="134493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23.30	Campus	Am Sande	Bahnhof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80788" y="17354387"/>
            <a:ext cx="756000" cy="788871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80788" y="18686444"/>
            <a:ext cx="756000" cy="788871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70071" y="20018509"/>
            <a:ext cx="756000" cy="788871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14351993" y="20018509"/>
            <a:ext cx="756000" cy="78887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70070" y="21338911"/>
            <a:ext cx="756000" cy="788871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14351992" y="21338911"/>
            <a:ext cx="756000" cy="788871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1775520" y="25298406"/>
            <a:ext cx="17641960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4114800">
              <a:tabLst>
                <a:tab pos="4114800" algn="l"/>
                <a:tab pos="8420100" algn="l"/>
              </a:tabLst>
            </a:pPr>
            <a:r>
              <a:rPr lang="de-DE" sz="8800" dirty="0">
                <a:latin typeface="Trade Gothic Next LT Pro Cn" panose="020B0506040303020004" pitchFamily="34" charset="0"/>
              </a:rPr>
              <a:t>17.10	Campus	Bahnhof</a:t>
            </a:r>
          </a:p>
        </p:txBody>
      </p:sp>
      <p:pic>
        <p:nvPicPr>
          <p:cNvPr id="18" name="Grafik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9280788" y="25619179"/>
            <a:ext cx="756000" cy="788871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1798612" y="10008406"/>
            <a:ext cx="516148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b="1" dirty="0">
                <a:latin typeface="Trade Gothic LT Std Bold" panose="00000800000000000000" pitchFamily="50" charset="0"/>
                <a:cs typeface="Arial" panose="020B0604020202020204" pitchFamily="34" charset="0"/>
              </a:rPr>
              <a:t>26.2.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1798612" y="15585381"/>
            <a:ext cx="516148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b="1" dirty="0">
                <a:latin typeface="Trade Gothic LT Std Bold" panose="00000800000000000000" pitchFamily="50" charset="0"/>
                <a:cs typeface="Arial" panose="020B0604020202020204" pitchFamily="34" charset="0"/>
              </a:rPr>
              <a:t>27.2.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1798612" y="23967387"/>
            <a:ext cx="516148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b="1" dirty="0">
                <a:latin typeface="Trade Gothic LT Std Bold" panose="00000800000000000000" pitchFamily="50" charset="0"/>
                <a:cs typeface="Arial" panose="020B0604020202020204" pitchFamily="34" charset="0"/>
              </a:rPr>
              <a:t>28.2.</a:t>
            </a:r>
          </a:p>
        </p:txBody>
      </p:sp>
    </p:spTree>
    <p:extLst>
      <p:ext uri="{BB962C8B-B14F-4D97-AF65-F5344CB8AC3E}">
        <p14:creationId xmlns:p14="http://schemas.microsoft.com/office/powerpoint/2010/main" val="1523833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hidden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1" y="0"/>
            <a:ext cx="21399139" cy="302768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5879976" y="7217520"/>
            <a:ext cx="777686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b="1" dirty="0">
                <a:latin typeface="Trade Gothic LT Std Bold" panose="00000800000000000000" pitchFamily="50" charset="0"/>
                <a:cs typeface="Arial" panose="020B0604020202020204" pitchFamily="34" charset="0"/>
              </a:rPr>
              <a:t>Raum 40.234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5879976" y="11393984"/>
            <a:ext cx="777686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b="1" dirty="0">
                <a:latin typeface="Trade Gothic LT Std Bold" panose="00000800000000000000" pitchFamily="50" charset="0"/>
                <a:cs typeface="Arial" panose="020B0604020202020204" pitchFamily="34" charset="0"/>
              </a:rPr>
              <a:t>Raum 40.134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5879976" y="17010608"/>
            <a:ext cx="777686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b="1" dirty="0">
                <a:latin typeface="Trade Gothic LT Std Bold" panose="00000800000000000000" pitchFamily="50" charset="0"/>
                <a:cs typeface="Arial" panose="020B0604020202020204" pitchFamily="34" charset="0"/>
              </a:rPr>
              <a:t>Raum 40.500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981930" y="1716163"/>
            <a:ext cx="19442161" cy="2693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0500"/>
              </a:lnSpc>
            </a:pPr>
            <a:r>
              <a:rPr lang="de-DE" sz="10000" b="1" cap="all" dirty="0">
                <a:latin typeface="Arial" panose="020B0604020202020204" pitchFamily="34" charset="0"/>
                <a:cs typeface="Arial" panose="020B0604020202020204" pitchFamily="34" charset="0"/>
              </a:rPr>
              <a:t>Titel der Veranstaltung in ZWEI ZEILEN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2" t="21994" r="32998" b="22995"/>
          <a:stretch/>
        </p:blipFill>
        <p:spPr>
          <a:xfrm>
            <a:off x="3647728" y="11502132"/>
            <a:ext cx="1008000" cy="108706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 rot="5400000">
            <a:off x="3668076" y="17184077"/>
            <a:ext cx="936000" cy="97669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5" t="26005" r="26986" b="25985"/>
          <a:stretch/>
        </p:blipFill>
        <p:spPr>
          <a:xfrm>
            <a:off x="3647728" y="7375684"/>
            <a:ext cx="936000" cy="976696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5879976" y="12749972"/>
            <a:ext cx="7776864" cy="2708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dirty="0">
                <a:latin typeface="Trade Gothic Next LT Pro Cn" panose="020B0506040303020004" pitchFamily="34" charset="0"/>
                <a:cs typeface="Arial" panose="020B0604020202020204" pitchFamily="34" charset="0"/>
              </a:rPr>
              <a:t>Vortragstitel</a:t>
            </a:r>
            <a:br>
              <a:rPr lang="de-DE" sz="8800" dirty="0">
                <a:latin typeface="Trade Gothic Next LT Pro Cn" panose="020B0506040303020004" pitchFamily="34" charset="0"/>
                <a:cs typeface="Arial" panose="020B0604020202020204" pitchFamily="34" charset="0"/>
              </a:rPr>
            </a:br>
            <a:r>
              <a:rPr lang="de-DE" sz="8800" dirty="0">
                <a:latin typeface="Trade Gothic Next LT Pro Cn" panose="020B0506040303020004" pitchFamily="34" charset="0"/>
                <a:cs typeface="Arial" panose="020B0604020202020204" pitchFamily="34" charset="0"/>
              </a:rPr>
              <a:t>maximal zweizeilig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5849044" y="18364825"/>
            <a:ext cx="777686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dirty="0">
                <a:latin typeface="Trade Gothic Next LT Pro Cn" panose="020B0506040303020004" pitchFamily="34" charset="0"/>
                <a:cs typeface="Arial" panose="020B0604020202020204" pitchFamily="34" charset="0"/>
              </a:rPr>
              <a:t>Ortsangabe 6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15ECABB-9B42-D049-B604-737E1D52BAED}"/>
              </a:ext>
            </a:extLst>
          </p:cNvPr>
          <p:cNvSpPr txBox="1"/>
          <p:nvPr/>
        </p:nvSpPr>
        <p:spPr>
          <a:xfrm>
            <a:off x="5887516" y="8628643"/>
            <a:ext cx="7776864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8800" dirty="0">
                <a:latin typeface="Trade Gothic Next LT Pro Cn" panose="020B0506040303020004" pitchFamily="34" charset="0"/>
                <a:cs typeface="Arial" panose="020B0604020202020204" pitchFamily="34" charset="0"/>
              </a:rPr>
              <a:t>Vortragstitel</a:t>
            </a:r>
          </a:p>
        </p:txBody>
      </p:sp>
    </p:spTree>
    <p:extLst>
      <p:ext uri="{BB962C8B-B14F-4D97-AF65-F5344CB8AC3E}">
        <p14:creationId xmlns:p14="http://schemas.microsoft.com/office/powerpoint/2010/main" val="3545159104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_Aufsteller_jSt_170314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Aufsteller_A1_bHa_141205.potx" id="{6153EBA5-5A85-4445-8297-73CDF20CC1D7}" vid="{EEF35A46-1E08-429C-A436-848D2D8BF7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Vorlage_Aufsteller_jSt_170314</Template>
  <TotalTime>0</TotalTime>
  <Words>95</Words>
  <Application>Microsoft Macintosh PowerPoint</Application>
  <PresentationFormat>Benutzerdefiniert</PresentationFormat>
  <Paragraphs>24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Trade Gothic LT Std Bold</vt:lpstr>
      <vt:lpstr>Trade Gothic Next LT Pro Cn</vt:lpstr>
      <vt:lpstr>Vorlage_Aufsteller_jSt_170314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Microsoft Office-Anwender</cp:lastModifiedBy>
  <cp:revision>20</cp:revision>
  <cp:lastPrinted>2014-03-17T13:36:00Z</cp:lastPrinted>
  <dcterms:created xsi:type="dcterms:W3CDTF">2019-09-13T11:46:09Z</dcterms:created>
  <dcterms:modified xsi:type="dcterms:W3CDTF">2021-09-07T10:40:13Z</dcterms:modified>
</cp:coreProperties>
</file>